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304" r:id="rId3"/>
    <p:sldId id="30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2/29/2024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Graduate Research PAPER Competition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5338233"/>
            <a:ext cx="2355850" cy="116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1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b="0" dirty="0"/>
              <a:t>Research Paper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4734"/>
            <a:ext cx="7789333" cy="64346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91440" rIns="91440" bIns="9144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2800" dirty="0">
                <a:latin typeface="Agency FB" panose="020B0503020202020204" pitchFamily="34" charset="0"/>
              </a:rPr>
              <a:t>This is a new category for students whose research can't be properly portrayed on a poster. 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2800" dirty="0">
                <a:latin typeface="Agency FB" panose="020B0503020202020204" pitchFamily="34" charset="0"/>
              </a:rPr>
              <a:t>Students submit their paper two weeks prior to the symposium.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2600" dirty="0">
                <a:latin typeface="Agency FB" panose="020B0503020202020204" pitchFamily="34" charset="0"/>
              </a:rPr>
              <a:t>Length and format requirements are open at this time. If the length and format were acceptable to the student’s program director, the paper would be acceptable for submission.</a:t>
            </a:r>
          </a:p>
        </p:txBody>
      </p:sp>
    </p:spTree>
    <p:extLst>
      <p:ext uri="{BB962C8B-B14F-4D97-AF65-F5344CB8AC3E}">
        <p14:creationId xmlns:p14="http://schemas.microsoft.com/office/powerpoint/2010/main" val="289906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3276600"/>
          </a:xfrm>
        </p:spPr>
        <p:txBody>
          <a:bodyPr>
            <a:normAutofit/>
          </a:bodyPr>
          <a:lstStyle/>
          <a:p>
            <a:pPr algn="ctr"/>
            <a:r>
              <a:rPr lang="en-US" sz="5500" b="0" dirty="0"/>
              <a:t>Research Paper Judging Criteria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6333" y="135467"/>
            <a:ext cx="7789333" cy="64346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91440" rIns="91440" bIns="9144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latin typeface="Agency FB" panose="020B0503020202020204" pitchFamily="34" charset="0"/>
              </a:rPr>
              <a:t>Originality</a:t>
            </a:r>
          </a:p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latin typeface="Agency FB" panose="020B0503020202020204" pitchFamily="34" charset="0"/>
              </a:rPr>
              <a:t>Clear thesis statement and purpose</a:t>
            </a:r>
          </a:p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latin typeface="Agency FB" panose="020B0503020202020204" pitchFamily="34" charset="0"/>
              </a:rPr>
              <a:t>Written at a master’s level</a:t>
            </a:r>
          </a:p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latin typeface="Agency FB" panose="020B0503020202020204" pitchFamily="34" charset="0"/>
              </a:rPr>
              <a:t>Text supports main points, or provides evidence</a:t>
            </a:r>
          </a:p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latin typeface="Agency FB" panose="020B0503020202020204" pitchFamily="34" charset="0"/>
              </a:rPr>
              <a:t>Work contributes to the body of knowledge</a:t>
            </a:r>
          </a:p>
        </p:txBody>
      </p:sp>
    </p:spTree>
    <p:extLst>
      <p:ext uri="{BB962C8B-B14F-4D97-AF65-F5344CB8AC3E}">
        <p14:creationId xmlns:p14="http://schemas.microsoft.com/office/powerpoint/2010/main" val="1526281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602</TotalTime>
  <Words>95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Agency FB</vt:lpstr>
      <vt:lpstr>Rockwell</vt:lpstr>
      <vt:lpstr>Rockwell Condensed</vt:lpstr>
      <vt:lpstr>Wingdings</vt:lpstr>
      <vt:lpstr>Wood Type</vt:lpstr>
      <vt:lpstr>Graduate Research PAPER Competition</vt:lpstr>
      <vt:lpstr>Research Paper</vt:lpstr>
      <vt:lpstr>Research Paper Judging Criteria</vt:lpstr>
    </vt:vector>
  </TitlesOfParts>
  <Company>UNC Pembroke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Kirill M. Bumin</dc:creator>
  <cp:lastModifiedBy>Christine Bell</cp:lastModifiedBy>
  <cp:revision>65</cp:revision>
  <dcterms:created xsi:type="dcterms:W3CDTF">2016-09-13T16:42:17Z</dcterms:created>
  <dcterms:modified xsi:type="dcterms:W3CDTF">2024-02-29T19:16:02Z</dcterms:modified>
</cp:coreProperties>
</file>