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2_78FC75A.xml" ContentType="application/vnd.ms-powerpoint.comments+xml"/>
  <Override PartName="/ppt/comments/modernComment_10B_6E8446B5.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8" r:id="rId6"/>
    <p:sldId id="267" r:id="rId7"/>
    <p:sldId id="311" r:id="rId8"/>
    <p:sldId id="270" r:id="rId9"/>
    <p:sldId id="274" r:id="rId10"/>
    <p:sldId id="287" r:id="rId11"/>
    <p:sldId id="293" r:id="rId12"/>
    <p:sldId id="299" r:id="rId13"/>
    <p:sldId id="30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4410F9-5A24-214E-195F-6A9B7CF5FD49}" name="Quay, Laurie" initials="QL" userId="S::Laurie@hq.kdp.org::faca6ee5-e38a-4081-8f77-9e9ff8df87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C40"/>
    <a:srgbClr val="572972"/>
    <a:srgbClr val="CDA02B"/>
    <a:srgbClr val="231F20"/>
    <a:srgbClr val="5728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46" d="100"/>
          <a:sy n="146" d="100"/>
        </p:scale>
        <p:origin x="13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omments/modernComment_102_78FC75A.xml><?xml version="1.0" encoding="utf-8"?>
<p188:cmLst xmlns:a="http://schemas.openxmlformats.org/drawingml/2006/main" xmlns:r="http://schemas.openxmlformats.org/officeDocument/2006/relationships" xmlns:p188="http://schemas.microsoft.com/office/powerpoint/2018/8/main">
  <p188:cm id="{CB86C758-7238-4478-943F-EBEF04F30F98}" authorId="{554410F9-5A24-214E-195F-6A9B7CF5FD49}" status="resolved" created="2022-05-05T16:01:56.763" complete="100000">
    <ac:txMkLst xmlns:ac="http://schemas.microsoft.com/office/drawing/2013/main/command">
      <pc:docMk xmlns:pc="http://schemas.microsoft.com/office/powerpoint/2013/main/command"/>
      <pc:sldMk xmlns:pc="http://schemas.microsoft.com/office/powerpoint/2013/main/command" cId="126863194" sldId="258"/>
      <ac:spMk id="14" creationId="{364FB1D7-8214-485F-AF05-C9CE93EEAD7C}"/>
      <ac:txMk cp="0" len="17">
        <ac:context len="18" hash="2648114459"/>
      </ac:txMk>
    </ac:txMkLst>
    <p188:pos x="1275242" y="262427"/>
    <p188:txBody>
      <a:bodyPr/>
      <a:lstStyle/>
      <a:p>
        <a:r>
          <a:rPr lang="en-US"/>
          <a:t>Super minor, but this text looks more compressed (and maybe a different font) than the others.</a:t>
        </a:r>
      </a:p>
    </p188:txBody>
  </p188:cm>
</p188:cmLst>
</file>

<file path=ppt/comments/modernComment_10B_6E8446B5.xml><?xml version="1.0" encoding="utf-8"?>
<p188:cmLst xmlns:a="http://schemas.openxmlformats.org/drawingml/2006/main" xmlns:r="http://schemas.openxmlformats.org/officeDocument/2006/relationships" xmlns:p188="http://schemas.microsoft.com/office/powerpoint/2018/8/main">
  <p188:cm id="{DDC05707-FF66-4B7B-9DDF-DE4CEDD0FF2E}" authorId="{554410F9-5A24-214E-195F-6A9B7CF5FD49}" status="resolved" created="2022-05-05T16:02:43.699" complete="100000">
    <ac:txMkLst xmlns:ac="http://schemas.microsoft.com/office/drawing/2013/main/command">
      <pc:docMk xmlns:pc="http://schemas.microsoft.com/office/powerpoint/2013/main/command"/>
      <pc:sldMk xmlns:pc="http://schemas.microsoft.com/office/powerpoint/2013/main/command" cId="1854162613" sldId="267"/>
      <ac:spMk id="4" creationId="{507482C2-2DA1-4DE6-A96C-49A111053178}"/>
      <ac:txMk cp="0">
        <ac:context len="872" hash="254779113"/>
      </ac:txMk>
    </ac:txMkLst>
    <p188:pos x="9599502" y="261938"/>
    <p188:txBody>
      <a:bodyPr/>
      <a:lstStyle/>
      <a:p>
        <a:r>
          <a:rPr lang="en-US"/>
          <a:t>I think apps close May 9, so depending on when this is used, this probably needs to change, maybe to "closes May 9." or "will open next spring." ?</a:t>
        </a:r>
      </a:p>
    </p188:txBody>
  </p188:cm>
  <p188:cm id="{34450DD4-C8A4-4B92-A411-E8AFBD8CF39E}" authorId="{554410F9-5A24-214E-195F-6A9B7CF5FD49}" status="resolved" created="2022-05-05T16:03:11.696" complete="100000">
    <ac:txMkLst xmlns:ac="http://schemas.microsoft.com/office/drawing/2013/main/command">
      <pc:docMk xmlns:pc="http://schemas.microsoft.com/office/powerpoint/2013/main/command"/>
      <pc:sldMk xmlns:pc="http://schemas.microsoft.com/office/powerpoint/2013/main/command" cId="1854162613" sldId="267"/>
      <ac:spMk id="4" creationId="{507482C2-2DA1-4DE6-A96C-49A111053178}"/>
      <ac:txMk cp="0">
        <ac:context len="872" hash="254779113"/>
      </ac:txMk>
    </ac:txMkLst>
    <p188:pos x="3065352" y="261938"/>
    <p188:txBody>
      <a:bodyPr/>
      <a:lstStyle/>
      <a:p>
        <a:r>
          <a:rPr lang="en-US"/>
          <a:t>This year it's close to $50,000 - since that may not occur every year, maybe state "Access to up to $50,000 every year . . ."? Or, for this year, "Access to $50,000 in KDP scholarships - applications open . . ." (and you'd delete "every year" in this case)</a:t>
        </a:r>
      </a:p>
    </p188:txBody>
  </p188:cm>
</p188:cmLst>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90127-094B-4301-8FF0-8C69AD9F453D}"/>
              </a:ext>
            </a:extLst>
          </p:cNvPr>
          <p:cNvSpPr>
            <a:spLocks noGrp="1"/>
          </p:cNvSpPr>
          <p:nvPr>
            <p:ph type="ctrTitle" hasCustomPrompt="1"/>
          </p:nvPr>
        </p:nvSpPr>
        <p:spPr>
          <a:xfrm>
            <a:off x="485775" y="960438"/>
            <a:ext cx="5610225" cy="1801812"/>
          </a:xfrm>
        </p:spPr>
        <p:txBody>
          <a:bodyPr anchor="t"/>
          <a:lstStyle>
            <a:lvl1pPr algn="l">
              <a:defRPr sz="6000">
                <a:solidFill>
                  <a:schemeClr val="bg1"/>
                </a:solidFill>
                <a:latin typeface="Garamond" panose="02020404030301010803" pitchFamily="18" charset="0"/>
              </a:defRPr>
            </a:lvl1pPr>
          </a:lstStyle>
          <a:p>
            <a:r>
              <a:rPr lang="en-US" dirty="0"/>
              <a:t>Title of Presentation</a:t>
            </a:r>
          </a:p>
        </p:txBody>
      </p:sp>
      <p:sp>
        <p:nvSpPr>
          <p:cNvPr id="3" name="Subtitle 2">
            <a:extLst>
              <a:ext uri="{FF2B5EF4-FFF2-40B4-BE49-F238E27FC236}">
                <a16:creationId xmlns:a16="http://schemas.microsoft.com/office/drawing/2014/main" id="{3C752769-9511-4A54-8877-D90442C20CF8}"/>
              </a:ext>
            </a:extLst>
          </p:cNvPr>
          <p:cNvSpPr>
            <a:spLocks noGrp="1"/>
          </p:cNvSpPr>
          <p:nvPr>
            <p:ph type="subTitle" idx="1" hasCustomPrompt="1"/>
          </p:nvPr>
        </p:nvSpPr>
        <p:spPr>
          <a:xfrm>
            <a:off x="485775" y="2857500"/>
            <a:ext cx="5610225" cy="1238251"/>
          </a:xfrm>
        </p:spPr>
        <p:txBody>
          <a:bodyPr>
            <a:normAutofit/>
          </a:bodyPr>
          <a:lstStyle>
            <a:lvl1pPr marL="0" indent="0" algn="l">
              <a:buNone/>
              <a:defRPr sz="2000" b="0" spc="-100" baseline="0">
                <a:solidFill>
                  <a:schemeClr val="bg1"/>
                </a:solidFill>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Date Information</a:t>
            </a:r>
          </a:p>
        </p:txBody>
      </p:sp>
    </p:spTree>
    <p:extLst>
      <p:ext uri="{BB962C8B-B14F-4D97-AF65-F5344CB8AC3E}">
        <p14:creationId xmlns:p14="http://schemas.microsoft.com/office/powerpoint/2010/main" val="381566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old 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DCBDFC-2F8E-4B79-B4AC-4F55F6D53D15}"/>
              </a:ext>
            </a:extLst>
          </p:cNvPr>
          <p:cNvSpPr txBox="1"/>
          <p:nvPr userDrawn="1"/>
        </p:nvSpPr>
        <p:spPr>
          <a:xfrm>
            <a:off x="852692" y="762935"/>
            <a:ext cx="10333281" cy="461665"/>
          </a:xfrm>
          <a:prstGeom prst="rect">
            <a:avLst/>
          </a:prstGeom>
          <a:noFill/>
        </p:spPr>
        <p:txBody>
          <a:bodyPr wrap="square" rtlCol="0">
            <a:spAutoFit/>
          </a:bodyPr>
          <a:lstStyle/>
          <a:p>
            <a:r>
              <a:rPr lang="en-US" sz="2400" dirty="0">
                <a:solidFill>
                  <a:schemeClr val="bg1"/>
                </a:solidFill>
                <a:latin typeface="Verdana" panose="020B0604030504040204" pitchFamily="34" charset="0"/>
                <a:ea typeface="Verdana" panose="020B0604030504040204" pitchFamily="34" charset="0"/>
              </a:rPr>
              <a:t>Insert text here.</a:t>
            </a:r>
          </a:p>
        </p:txBody>
      </p:sp>
    </p:spTree>
    <p:extLst>
      <p:ext uri="{BB962C8B-B14F-4D97-AF65-F5344CB8AC3E}">
        <p14:creationId xmlns:p14="http://schemas.microsoft.com/office/powerpoint/2010/main" val="3430311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40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3B2F-8E7B-4397-A27C-5687BC1B7CF3}"/>
              </a:ext>
            </a:extLst>
          </p:cNvPr>
          <p:cNvSpPr>
            <a:spLocks noGrp="1"/>
          </p:cNvSpPr>
          <p:nvPr>
            <p:ph type="title" hasCustomPrompt="1"/>
          </p:nvPr>
        </p:nvSpPr>
        <p:spPr>
          <a:xfrm>
            <a:off x="838200" y="365126"/>
            <a:ext cx="10515600" cy="1016000"/>
          </a:xfrm>
        </p:spPr>
        <p:txBody>
          <a:bodyPr/>
          <a:lstStyle>
            <a:lvl1pPr>
              <a:defRPr b="1">
                <a:solidFill>
                  <a:srgbClr val="572972"/>
                </a:solidFill>
                <a:latin typeface="Garamond" panose="02020404030301010803" pitchFamily="18" charset="0"/>
              </a:defRPr>
            </a:lvl1pPr>
          </a:lstStyle>
          <a:p>
            <a:r>
              <a:rPr lang="en-US" dirty="0"/>
              <a:t>Insert Slide Heading</a:t>
            </a:r>
          </a:p>
        </p:txBody>
      </p:sp>
      <p:sp>
        <p:nvSpPr>
          <p:cNvPr id="3" name="Content Placeholder 2">
            <a:extLst>
              <a:ext uri="{FF2B5EF4-FFF2-40B4-BE49-F238E27FC236}">
                <a16:creationId xmlns:a16="http://schemas.microsoft.com/office/drawing/2014/main" id="{8DCB1D95-1131-4DD2-BF36-1E4666853630}"/>
              </a:ext>
            </a:extLst>
          </p:cNvPr>
          <p:cNvSpPr>
            <a:spLocks noGrp="1"/>
          </p:cNvSpPr>
          <p:nvPr>
            <p:ph idx="1"/>
          </p:nvPr>
        </p:nvSpPr>
        <p:spPr>
          <a:xfrm>
            <a:off x="838200" y="1473200"/>
            <a:ext cx="10515600" cy="3946525"/>
          </a:xfrm>
        </p:spPr>
        <p:txBody>
          <a:bodyPr/>
          <a:lstStyle>
            <a:lvl1pPr>
              <a:defRPr spc="-100" baseline="0">
                <a:solidFill>
                  <a:srgbClr val="231F20"/>
                </a:solidFill>
                <a:latin typeface="Verdana" panose="020B0604030504040204" pitchFamily="34" charset="0"/>
                <a:ea typeface="Verdana" panose="020B0604030504040204" pitchFamily="34" charset="0"/>
              </a:defRPr>
            </a:lvl1pPr>
            <a:lvl2pPr>
              <a:defRPr spc="-100" baseline="0">
                <a:solidFill>
                  <a:srgbClr val="231F20"/>
                </a:solidFill>
                <a:latin typeface="Verdana" panose="020B0604030504040204" pitchFamily="34" charset="0"/>
                <a:ea typeface="Verdana" panose="020B0604030504040204" pitchFamily="34" charset="0"/>
              </a:defRPr>
            </a:lvl2pPr>
            <a:lvl3pPr>
              <a:defRPr spc="-100" baseline="0">
                <a:solidFill>
                  <a:srgbClr val="231F20"/>
                </a:solidFill>
                <a:latin typeface="Verdana" panose="020B0604030504040204" pitchFamily="34" charset="0"/>
                <a:ea typeface="Verdana" panose="020B0604030504040204" pitchFamily="34" charset="0"/>
              </a:defRPr>
            </a:lvl3pPr>
            <a:lvl4pPr>
              <a:defRPr spc="-100" baseline="0">
                <a:solidFill>
                  <a:srgbClr val="231F20"/>
                </a:solidFill>
                <a:latin typeface="Verdana" panose="020B0604030504040204" pitchFamily="34" charset="0"/>
                <a:ea typeface="Verdana" panose="020B0604030504040204" pitchFamily="34" charset="0"/>
              </a:defRPr>
            </a:lvl4pPr>
            <a:lvl5pPr>
              <a:defRPr spc="-100" baseline="0">
                <a:solidFill>
                  <a:srgbClr val="231F20"/>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760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2B193-E99B-4B8D-9200-DFFD930CF8DA}"/>
              </a:ext>
            </a:extLst>
          </p:cNvPr>
          <p:cNvSpPr>
            <a:spLocks noGrp="1"/>
          </p:cNvSpPr>
          <p:nvPr>
            <p:ph type="title" hasCustomPrompt="1"/>
          </p:nvPr>
        </p:nvSpPr>
        <p:spPr>
          <a:xfrm>
            <a:off x="831850" y="1463675"/>
            <a:ext cx="10515600" cy="2062162"/>
          </a:xfrm>
        </p:spPr>
        <p:txBody>
          <a:bodyPr anchor="b"/>
          <a:lstStyle>
            <a:lvl1pPr>
              <a:defRPr sz="6000" b="1">
                <a:solidFill>
                  <a:srgbClr val="CDA02B"/>
                </a:solidFill>
                <a:latin typeface="Verdana" panose="020B0604030504040204" pitchFamily="34" charset="0"/>
                <a:ea typeface="Verdana" panose="020B0604030504040204" pitchFamily="34" charset="0"/>
              </a:defRPr>
            </a:lvl1pPr>
          </a:lstStyle>
          <a:p>
            <a:r>
              <a:rPr lang="en-US" dirty="0"/>
              <a:t>Insert Section Heading</a:t>
            </a:r>
          </a:p>
        </p:txBody>
      </p:sp>
      <p:sp>
        <p:nvSpPr>
          <p:cNvPr id="3" name="Text Placeholder 2">
            <a:extLst>
              <a:ext uri="{FF2B5EF4-FFF2-40B4-BE49-F238E27FC236}">
                <a16:creationId xmlns:a16="http://schemas.microsoft.com/office/drawing/2014/main" id="{7AAD04C7-A62B-4BCB-90C9-77FA4E21E82C}"/>
              </a:ext>
            </a:extLst>
          </p:cNvPr>
          <p:cNvSpPr>
            <a:spLocks noGrp="1"/>
          </p:cNvSpPr>
          <p:nvPr>
            <p:ph type="body" idx="1" hasCustomPrompt="1"/>
          </p:nvPr>
        </p:nvSpPr>
        <p:spPr>
          <a:xfrm>
            <a:off x="831850" y="3525837"/>
            <a:ext cx="10515600" cy="1500187"/>
          </a:xfrm>
        </p:spPr>
        <p:txBody>
          <a:bodyPr/>
          <a:lstStyle>
            <a:lvl1pPr marL="0" indent="0">
              <a:buNone/>
              <a:defRPr sz="2400" i="0">
                <a:solidFill>
                  <a:srgbClr val="231F20"/>
                </a:solidFill>
                <a:latin typeface="Verdana" panose="020B0604030504040204" pitchFamily="34" charset="0"/>
                <a:ea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Section Subheading</a:t>
            </a:r>
          </a:p>
        </p:txBody>
      </p:sp>
    </p:spTree>
    <p:extLst>
      <p:ext uri="{BB962C8B-B14F-4D97-AF65-F5344CB8AC3E}">
        <p14:creationId xmlns:p14="http://schemas.microsoft.com/office/powerpoint/2010/main" val="164181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AE673-B3E9-4DDD-A0BF-CEA05FF20250}"/>
              </a:ext>
            </a:extLst>
          </p:cNvPr>
          <p:cNvSpPr>
            <a:spLocks noGrp="1"/>
          </p:cNvSpPr>
          <p:nvPr>
            <p:ph sz="half" idx="1"/>
          </p:nvPr>
        </p:nvSpPr>
        <p:spPr>
          <a:xfrm>
            <a:off x="838200" y="1381126"/>
            <a:ext cx="5076825" cy="4190999"/>
          </a:xfrm>
        </p:spPr>
        <p:txBody>
          <a:bodyPr>
            <a:normAutofit/>
          </a:bodyPr>
          <a:lstStyle>
            <a:lvl1pPr>
              <a:defRPr sz="2400" spc="-100" baseline="0">
                <a:solidFill>
                  <a:srgbClr val="231F20"/>
                </a:solidFill>
                <a:latin typeface="Verdana" panose="020B0604030504040204" pitchFamily="34" charset="0"/>
                <a:ea typeface="Verdana" panose="020B0604030504040204" pitchFamily="34" charset="0"/>
              </a:defRPr>
            </a:lvl1pPr>
            <a:lvl2pPr>
              <a:defRPr sz="2000" spc="-100" baseline="0">
                <a:solidFill>
                  <a:srgbClr val="231F20"/>
                </a:solidFill>
                <a:latin typeface="Verdana" panose="020B0604030504040204" pitchFamily="34" charset="0"/>
                <a:ea typeface="Verdana" panose="020B0604030504040204" pitchFamily="34" charset="0"/>
              </a:defRPr>
            </a:lvl2pPr>
            <a:lvl3pPr>
              <a:defRPr sz="1800" spc="-100" baseline="0">
                <a:solidFill>
                  <a:srgbClr val="231F20"/>
                </a:solidFill>
                <a:latin typeface="Verdana" panose="020B0604030504040204" pitchFamily="34" charset="0"/>
                <a:ea typeface="Verdana" panose="020B0604030504040204" pitchFamily="34" charset="0"/>
              </a:defRPr>
            </a:lvl3pPr>
            <a:lvl4pPr>
              <a:defRPr sz="1600" spc="-100" baseline="0">
                <a:solidFill>
                  <a:srgbClr val="231F20"/>
                </a:solidFill>
                <a:latin typeface="Verdana" panose="020B0604030504040204" pitchFamily="34" charset="0"/>
                <a:ea typeface="Verdana" panose="020B0604030504040204" pitchFamily="34" charset="0"/>
              </a:defRPr>
            </a:lvl4pPr>
            <a:lvl5pPr>
              <a:defRPr sz="1600" spc="-100" baseline="0">
                <a:solidFill>
                  <a:srgbClr val="231F20"/>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225225-FBD9-4A75-A50D-C8A1F6C20740}"/>
              </a:ext>
            </a:extLst>
          </p:cNvPr>
          <p:cNvSpPr>
            <a:spLocks noGrp="1"/>
          </p:cNvSpPr>
          <p:nvPr>
            <p:ph sz="half" idx="2"/>
          </p:nvPr>
        </p:nvSpPr>
        <p:spPr>
          <a:xfrm>
            <a:off x="6276976" y="1381126"/>
            <a:ext cx="5076824" cy="4190999"/>
          </a:xfrm>
        </p:spPr>
        <p:txBody>
          <a:bodyPr>
            <a:normAutofit/>
          </a:bodyPr>
          <a:lstStyle>
            <a:lvl1pPr>
              <a:defRPr sz="2400" spc="-100" baseline="0">
                <a:solidFill>
                  <a:srgbClr val="231F20"/>
                </a:solidFill>
                <a:latin typeface="Verdana" panose="020B0604030504040204" pitchFamily="34" charset="0"/>
                <a:ea typeface="Verdana" panose="020B0604030504040204" pitchFamily="34" charset="0"/>
              </a:defRPr>
            </a:lvl1pPr>
            <a:lvl2pPr>
              <a:defRPr sz="2000" spc="-100" baseline="0">
                <a:solidFill>
                  <a:srgbClr val="231F20"/>
                </a:solidFill>
                <a:latin typeface="Verdana" panose="020B0604030504040204" pitchFamily="34" charset="0"/>
                <a:ea typeface="Verdana" panose="020B0604030504040204" pitchFamily="34" charset="0"/>
              </a:defRPr>
            </a:lvl2pPr>
            <a:lvl3pPr>
              <a:defRPr sz="1800" spc="-100" baseline="0">
                <a:solidFill>
                  <a:srgbClr val="231F20"/>
                </a:solidFill>
                <a:latin typeface="Verdana" panose="020B0604030504040204" pitchFamily="34" charset="0"/>
                <a:ea typeface="Verdana" panose="020B0604030504040204" pitchFamily="34" charset="0"/>
              </a:defRPr>
            </a:lvl3pPr>
            <a:lvl4pPr>
              <a:defRPr sz="1600" spc="-100" baseline="0">
                <a:solidFill>
                  <a:srgbClr val="231F20"/>
                </a:solidFill>
                <a:latin typeface="Verdana" panose="020B0604030504040204" pitchFamily="34" charset="0"/>
                <a:ea typeface="Verdana" panose="020B0604030504040204" pitchFamily="34" charset="0"/>
              </a:defRPr>
            </a:lvl4pPr>
            <a:lvl5pPr>
              <a:defRPr sz="1600" spc="-100" baseline="0">
                <a:solidFill>
                  <a:srgbClr val="231F20"/>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BAC9B64-510F-4570-8E3E-17C373FDE6B4}"/>
              </a:ext>
            </a:extLst>
          </p:cNvPr>
          <p:cNvSpPr>
            <a:spLocks noGrp="1"/>
          </p:cNvSpPr>
          <p:nvPr>
            <p:ph type="title" hasCustomPrompt="1"/>
          </p:nvPr>
        </p:nvSpPr>
        <p:spPr>
          <a:xfrm>
            <a:off x="838200" y="365126"/>
            <a:ext cx="10515600" cy="1016000"/>
          </a:xfrm>
        </p:spPr>
        <p:txBody>
          <a:bodyPr/>
          <a:lstStyle>
            <a:lvl1pPr>
              <a:defRPr b="1">
                <a:solidFill>
                  <a:srgbClr val="572972"/>
                </a:solidFill>
                <a:latin typeface="Garamond" panose="02020404030301010803" pitchFamily="18" charset="0"/>
              </a:defRPr>
            </a:lvl1pPr>
          </a:lstStyle>
          <a:p>
            <a:r>
              <a:rPr lang="en-US" dirty="0"/>
              <a:t>Insert Slide Heading</a:t>
            </a:r>
          </a:p>
        </p:txBody>
      </p:sp>
    </p:spTree>
    <p:extLst>
      <p:ext uri="{BB962C8B-B14F-4D97-AF65-F5344CB8AC3E}">
        <p14:creationId xmlns:p14="http://schemas.microsoft.com/office/powerpoint/2010/main" val="312953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8F4756-E908-4BEC-895C-5C609AF42C45}"/>
              </a:ext>
            </a:extLst>
          </p:cNvPr>
          <p:cNvSpPr>
            <a:spLocks noGrp="1"/>
          </p:cNvSpPr>
          <p:nvPr>
            <p:ph type="body" idx="1" hasCustomPrompt="1"/>
          </p:nvPr>
        </p:nvSpPr>
        <p:spPr>
          <a:xfrm>
            <a:off x="839788" y="1381126"/>
            <a:ext cx="5157787" cy="594504"/>
          </a:xfrm>
        </p:spPr>
        <p:txBody>
          <a:bodyPr anchor="b">
            <a:noAutofit/>
          </a:bodyPr>
          <a:lstStyle>
            <a:lvl1pPr marL="0" indent="0">
              <a:buNone/>
              <a:defRPr sz="2400" b="1">
                <a:solidFill>
                  <a:schemeClr val="tx1"/>
                </a:solidFill>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Column Heading</a:t>
            </a:r>
          </a:p>
        </p:txBody>
      </p:sp>
      <p:sp>
        <p:nvSpPr>
          <p:cNvPr id="4" name="Content Placeholder 3">
            <a:extLst>
              <a:ext uri="{FF2B5EF4-FFF2-40B4-BE49-F238E27FC236}">
                <a16:creationId xmlns:a16="http://schemas.microsoft.com/office/drawing/2014/main" id="{7F92A136-DF2D-476E-B6C2-EDB0C5C9643B}"/>
              </a:ext>
            </a:extLst>
          </p:cNvPr>
          <p:cNvSpPr>
            <a:spLocks noGrp="1"/>
          </p:cNvSpPr>
          <p:nvPr>
            <p:ph sz="half" idx="2"/>
          </p:nvPr>
        </p:nvSpPr>
        <p:spPr>
          <a:xfrm>
            <a:off x="839788" y="2044460"/>
            <a:ext cx="5157787" cy="3546715"/>
          </a:xfrm>
        </p:spPr>
        <p:txBody>
          <a:bodyPr>
            <a:normAutofit/>
          </a:bodyPr>
          <a:lstStyle>
            <a:lvl1pPr>
              <a:defRPr sz="2400" spc="-100" baseline="0">
                <a:solidFill>
                  <a:schemeClr val="tx1"/>
                </a:solidFill>
                <a:latin typeface="Verdana" panose="020B0604030504040204" pitchFamily="34" charset="0"/>
                <a:ea typeface="Verdana" panose="020B0604030504040204" pitchFamily="34" charset="0"/>
              </a:defRPr>
            </a:lvl1pPr>
            <a:lvl2pPr>
              <a:defRPr sz="2000" spc="-100" baseline="0">
                <a:solidFill>
                  <a:schemeClr val="tx1"/>
                </a:solidFill>
                <a:latin typeface="Verdana" panose="020B0604030504040204" pitchFamily="34" charset="0"/>
                <a:ea typeface="Verdana" panose="020B0604030504040204" pitchFamily="34" charset="0"/>
              </a:defRPr>
            </a:lvl2pPr>
            <a:lvl3pPr>
              <a:defRPr sz="1800" spc="-100" baseline="0">
                <a:solidFill>
                  <a:schemeClr val="tx1"/>
                </a:solidFill>
                <a:latin typeface="Verdana" panose="020B0604030504040204" pitchFamily="34" charset="0"/>
                <a:ea typeface="Verdana" panose="020B0604030504040204" pitchFamily="34" charset="0"/>
              </a:defRPr>
            </a:lvl3pPr>
            <a:lvl4pPr>
              <a:defRPr sz="1600" spc="-100" baseline="0">
                <a:solidFill>
                  <a:schemeClr val="tx1"/>
                </a:solidFill>
                <a:latin typeface="Verdana" panose="020B0604030504040204" pitchFamily="34" charset="0"/>
                <a:ea typeface="Verdana" panose="020B0604030504040204" pitchFamily="34" charset="0"/>
              </a:defRPr>
            </a:lvl4pPr>
            <a:lvl5pPr>
              <a:defRPr sz="1600" spc="-100" baseline="0">
                <a:solidFill>
                  <a:schemeClr val="tx1"/>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2DBAAD35-00EE-4F71-981F-617BDB32E701}"/>
              </a:ext>
            </a:extLst>
          </p:cNvPr>
          <p:cNvSpPr>
            <a:spLocks noGrp="1"/>
          </p:cNvSpPr>
          <p:nvPr>
            <p:ph type="body" idx="10" hasCustomPrompt="1"/>
          </p:nvPr>
        </p:nvSpPr>
        <p:spPr>
          <a:xfrm>
            <a:off x="6194425" y="1381126"/>
            <a:ext cx="5157787" cy="594504"/>
          </a:xfrm>
        </p:spPr>
        <p:txBody>
          <a:bodyPr anchor="b"/>
          <a:lstStyle>
            <a:lvl1pPr marL="0" indent="0">
              <a:buNone/>
              <a:defRPr sz="2400" b="1">
                <a:solidFill>
                  <a:schemeClr val="tx1"/>
                </a:solidFill>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Column Heading</a:t>
            </a:r>
          </a:p>
        </p:txBody>
      </p:sp>
      <p:sp>
        <p:nvSpPr>
          <p:cNvPr id="12" name="Content Placeholder 3">
            <a:extLst>
              <a:ext uri="{FF2B5EF4-FFF2-40B4-BE49-F238E27FC236}">
                <a16:creationId xmlns:a16="http://schemas.microsoft.com/office/drawing/2014/main" id="{DC66B3ED-24F7-42F7-844F-9495C2997354}"/>
              </a:ext>
            </a:extLst>
          </p:cNvPr>
          <p:cNvSpPr>
            <a:spLocks noGrp="1"/>
          </p:cNvSpPr>
          <p:nvPr>
            <p:ph sz="half" idx="11"/>
          </p:nvPr>
        </p:nvSpPr>
        <p:spPr>
          <a:xfrm>
            <a:off x="6194425" y="2044460"/>
            <a:ext cx="5157787" cy="3546715"/>
          </a:xfrm>
        </p:spPr>
        <p:txBody>
          <a:bodyPr>
            <a:normAutofit/>
          </a:bodyPr>
          <a:lstStyle>
            <a:lvl1pPr>
              <a:defRPr sz="2400" spc="-100" baseline="0">
                <a:solidFill>
                  <a:schemeClr val="tx1"/>
                </a:solidFill>
                <a:latin typeface="Verdana" panose="020B0604030504040204" pitchFamily="34" charset="0"/>
                <a:ea typeface="Verdana" panose="020B0604030504040204" pitchFamily="34" charset="0"/>
              </a:defRPr>
            </a:lvl1pPr>
            <a:lvl2pPr>
              <a:defRPr sz="2000" spc="-100" baseline="0">
                <a:solidFill>
                  <a:schemeClr val="tx1"/>
                </a:solidFill>
                <a:latin typeface="Verdana" panose="020B0604030504040204" pitchFamily="34" charset="0"/>
                <a:ea typeface="Verdana" panose="020B0604030504040204" pitchFamily="34" charset="0"/>
              </a:defRPr>
            </a:lvl2pPr>
            <a:lvl3pPr>
              <a:defRPr sz="1800" spc="-100" baseline="0">
                <a:solidFill>
                  <a:schemeClr val="tx1"/>
                </a:solidFill>
                <a:latin typeface="Verdana" panose="020B0604030504040204" pitchFamily="34" charset="0"/>
                <a:ea typeface="Verdana" panose="020B0604030504040204" pitchFamily="34" charset="0"/>
              </a:defRPr>
            </a:lvl3pPr>
            <a:lvl4pPr>
              <a:defRPr sz="1600" spc="-100" baseline="0">
                <a:solidFill>
                  <a:schemeClr val="tx1"/>
                </a:solidFill>
                <a:latin typeface="Verdana" panose="020B0604030504040204" pitchFamily="34" charset="0"/>
                <a:ea typeface="Verdana" panose="020B0604030504040204" pitchFamily="34" charset="0"/>
              </a:defRPr>
            </a:lvl4pPr>
            <a:lvl5pPr>
              <a:defRPr sz="1600" spc="-100" baseline="0">
                <a:solidFill>
                  <a:schemeClr val="tx1"/>
                </a:solidFill>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9B4187AD-203A-492B-B654-7EFDA2B1708F}"/>
              </a:ext>
            </a:extLst>
          </p:cNvPr>
          <p:cNvSpPr>
            <a:spLocks noGrp="1"/>
          </p:cNvSpPr>
          <p:nvPr>
            <p:ph type="title" hasCustomPrompt="1"/>
          </p:nvPr>
        </p:nvSpPr>
        <p:spPr>
          <a:xfrm>
            <a:off x="838200" y="365126"/>
            <a:ext cx="10515600" cy="1016000"/>
          </a:xfrm>
        </p:spPr>
        <p:txBody>
          <a:bodyPr/>
          <a:lstStyle>
            <a:lvl1pPr>
              <a:defRPr b="1">
                <a:solidFill>
                  <a:srgbClr val="572972"/>
                </a:solidFill>
                <a:latin typeface="Garamond" panose="02020404030301010803" pitchFamily="18" charset="0"/>
              </a:defRPr>
            </a:lvl1pPr>
          </a:lstStyle>
          <a:p>
            <a:r>
              <a:rPr lang="en-US" dirty="0"/>
              <a:t>Insert Slide Heading</a:t>
            </a:r>
          </a:p>
        </p:txBody>
      </p:sp>
    </p:spTree>
    <p:extLst>
      <p:ext uri="{BB962C8B-B14F-4D97-AF65-F5344CB8AC3E}">
        <p14:creationId xmlns:p14="http://schemas.microsoft.com/office/powerpoint/2010/main" val="3808758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ITIATION Virtu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69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DUATION Virtu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18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rple 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DCBDFC-2F8E-4B79-B4AC-4F55F6D53D15}"/>
              </a:ext>
            </a:extLst>
          </p:cNvPr>
          <p:cNvSpPr txBox="1"/>
          <p:nvPr userDrawn="1"/>
        </p:nvSpPr>
        <p:spPr>
          <a:xfrm>
            <a:off x="852692" y="762935"/>
            <a:ext cx="10333281" cy="461665"/>
          </a:xfrm>
          <a:prstGeom prst="rect">
            <a:avLst/>
          </a:prstGeom>
          <a:noFill/>
        </p:spPr>
        <p:txBody>
          <a:bodyPr wrap="square" rtlCol="0">
            <a:spAutoFit/>
          </a:bodyPr>
          <a:lstStyle/>
          <a:p>
            <a:r>
              <a:rPr lang="en-US" sz="2400" dirty="0">
                <a:solidFill>
                  <a:schemeClr val="bg1"/>
                </a:solidFill>
                <a:latin typeface="Verdana" panose="020B0604030504040204" pitchFamily="34" charset="0"/>
                <a:ea typeface="Verdana" panose="020B0604030504040204" pitchFamily="34" charset="0"/>
              </a:rPr>
              <a:t>Insert text here.</a:t>
            </a:r>
          </a:p>
        </p:txBody>
      </p:sp>
    </p:spTree>
    <p:extLst>
      <p:ext uri="{BB962C8B-B14F-4D97-AF65-F5344CB8AC3E}">
        <p14:creationId xmlns:p14="http://schemas.microsoft.com/office/powerpoint/2010/main" val="1785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nt 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DCBDFC-2F8E-4B79-B4AC-4F55F6D53D15}"/>
              </a:ext>
            </a:extLst>
          </p:cNvPr>
          <p:cNvSpPr txBox="1"/>
          <p:nvPr userDrawn="1"/>
        </p:nvSpPr>
        <p:spPr>
          <a:xfrm>
            <a:off x="852692" y="762935"/>
            <a:ext cx="10333281" cy="461665"/>
          </a:xfrm>
          <a:prstGeom prst="rect">
            <a:avLst/>
          </a:prstGeom>
          <a:noFill/>
        </p:spPr>
        <p:txBody>
          <a:bodyPr wrap="square" rtlCol="0">
            <a:spAutoFit/>
          </a:bodyPr>
          <a:lstStyle/>
          <a:p>
            <a:r>
              <a:rPr lang="en-US" sz="2400" dirty="0">
                <a:solidFill>
                  <a:srgbClr val="294C40"/>
                </a:solidFill>
                <a:latin typeface="Verdana" panose="020B0604030504040204" pitchFamily="34" charset="0"/>
                <a:ea typeface="Verdana" panose="020B0604030504040204" pitchFamily="34" charset="0"/>
              </a:rPr>
              <a:t>Insert text here.</a:t>
            </a:r>
          </a:p>
        </p:txBody>
      </p:sp>
    </p:spTree>
    <p:extLst>
      <p:ext uri="{BB962C8B-B14F-4D97-AF65-F5344CB8AC3E}">
        <p14:creationId xmlns:p14="http://schemas.microsoft.com/office/powerpoint/2010/main" val="3250753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DC5AF9-4A8C-4926-9E5B-BF62D2A78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569E872-906A-42E7-9951-33574FBD4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55711F8-A064-4FA2-BB30-31C357DFA7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0D952-05B6-4D1C-9838-C008C61F2377}" type="datetimeFigureOut">
              <a:rPr lang="en-US" smtClean="0"/>
              <a:t>11/7/2023</a:t>
            </a:fld>
            <a:endParaRPr lang="en-US"/>
          </a:p>
        </p:txBody>
      </p:sp>
      <p:sp>
        <p:nvSpPr>
          <p:cNvPr id="5" name="Footer Placeholder 4">
            <a:extLst>
              <a:ext uri="{FF2B5EF4-FFF2-40B4-BE49-F238E27FC236}">
                <a16:creationId xmlns:a16="http://schemas.microsoft.com/office/drawing/2014/main" id="{EB554AF2-C279-465E-9FBB-7EAA1B9152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829FBF-63F4-48AC-8AD9-B16E066451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04D86-6C68-4C18-AA09-E3EE2271C68A}" type="slidenum">
              <a:rPr lang="en-US" smtClean="0"/>
              <a:t>‹#›</a:t>
            </a:fld>
            <a:endParaRPr lang="en-US"/>
          </a:p>
        </p:txBody>
      </p:sp>
    </p:spTree>
    <p:extLst>
      <p:ext uri="{BB962C8B-B14F-4D97-AF65-F5344CB8AC3E}">
        <p14:creationId xmlns:p14="http://schemas.microsoft.com/office/powerpoint/2010/main" val="2706408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7" r:id="rId6"/>
    <p:sldLayoutId id="2147483658" r:id="rId7"/>
    <p:sldLayoutId id="2147483659" r:id="rId8"/>
    <p:sldLayoutId id="2147483661" r:id="rId9"/>
    <p:sldLayoutId id="2147483663" r:id="rId10"/>
    <p:sldLayoutId id="21474836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microsoft.com/office/2018/10/relationships/comments" Target="../comments/modernComment_102_78FC75A.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microsoft.com/office/2018/10/relationships/comments" Target="../comments/modernComment_10B_6E8446B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11EE5-6596-4F1C-9C32-23A47EC62224}"/>
              </a:ext>
            </a:extLst>
          </p:cNvPr>
          <p:cNvSpPr>
            <a:spLocks noGrp="1"/>
          </p:cNvSpPr>
          <p:nvPr>
            <p:ph type="ctrTitle"/>
          </p:nvPr>
        </p:nvSpPr>
        <p:spPr>
          <a:xfrm>
            <a:off x="485775" y="960438"/>
            <a:ext cx="6268110" cy="1801812"/>
          </a:xfrm>
        </p:spPr>
        <p:txBody>
          <a:bodyPr>
            <a:normAutofit/>
          </a:bodyPr>
          <a:lstStyle/>
          <a:p>
            <a:r>
              <a:rPr lang="en-US" dirty="0"/>
              <a:t>KDP Initiation Ceremony Template</a:t>
            </a:r>
          </a:p>
        </p:txBody>
      </p:sp>
      <p:sp>
        <p:nvSpPr>
          <p:cNvPr id="3" name="Subtitle 2">
            <a:extLst>
              <a:ext uri="{FF2B5EF4-FFF2-40B4-BE49-F238E27FC236}">
                <a16:creationId xmlns:a16="http://schemas.microsoft.com/office/drawing/2014/main" id="{3EC3DEBB-1E73-42AA-9BF5-854E07BBDB8B}"/>
              </a:ext>
            </a:extLst>
          </p:cNvPr>
          <p:cNvSpPr>
            <a:spLocks noGrp="1"/>
          </p:cNvSpPr>
          <p:nvPr>
            <p:ph type="subTitle" idx="1"/>
          </p:nvPr>
        </p:nvSpPr>
        <p:spPr>
          <a:xfrm>
            <a:off x="485775" y="3429000"/>
            <a:ext cx="5610225" cy="1238251"/>
          </a:xfrm>
        </p:spPr>
        <p:txBody>
          <a:bodyPr/>
          <a:lstStyle/>
          <a:p>
            <a:r>
              <a:rPr lang="en-US" dirty="0"/>
              <a:t>November 7</a:t>
            </a:r>
            <a:r>
              <a:rPr lang="en-US" baseline="30000" dirty="0"/>
              <a:t>th</a:t>
            </a:r>
            <a:r>
              <a:rPr lang="en-US" dirty="0"/>
              <a:t>, 2023</a:t>
            </a:r>
          </a:p>
        </p:txBody>
      </p:sp>
    </p:spTree>
    <p:extLst>
      <p:ext uri="{BB962C8B-B14F-4D97-AF65-F5344CB8AC3E}">
        <p14:creationId xmlns:p14="http://schemas.microsoft.com/office/powerpoint/2010/main" val="367685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F595BDAE-BE27-4A9B-9D87-8404A1357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076" y="0"/>
            <a:ext cx="4310508" cy="4310508"/>
          </a:xfrm>
          <a:prstGeom prst="rect">
            <a:avLst/>
          </a:prstGeom>
        </p:spPr>
      </p:pic>
      <p:pic>
        <p:nvPicPr>
          <p:cNvPr id="9" name="Picture 8" descr="Background pattern&#10;&#10;Description automatically generated with low confidence">
            <a:extLst>
              <a:ext uri="{FF2B5EF4-FFF2-40B4-BE49-F238E27FC236}">
                <a16:creationId xmlns:a16="http://schemas.microsoft.com/office/drawing/2014/main" id="{C88DA371-847C-4CAC-8257-819719BB0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33" y="4555119"/>
            <a:ext cx="12537466" cy="5603217"/>
          </a:xfrm>
          <a:prstGeom prst="rect">
            <a:avLst/>
          </a:prstGeom>
        </p:spPr>
      </p:pic>
      <p:sp>
        <p:nvSpPr>
          <p:cNvPr id="7" name="TextBox 6">
            <a:extLst>
              <a:ext uri="{FF2B5EF4-FFF2-40B4-BE49-F238E27FC236}">
                <a16:creationId xmlns:a16="http://schemas.microsoft.com/office/drawing/2014/main" id="{654E61D2-84E5-4E0A-A689-93CF670ABA92}"/>
              </a:ext>
            </a:extLst>
          </p:cNvPr>
          <p:cNvSpPr txBox="1"/>
          <p:nvPr/>
        </p:nvSpPr>
        <p:spPr>
          <a:xfrm>
            <a:off x="-50228" y="4310508"/>
            <a:ext cx="11855116" cy="1015663"/>
          </a:xfrm>
          <a:prstGeom prst="rect">
            <a:avLst/>
          </a:prstGeom>
          <a:noFill/>
        </p:spPr>
        <p:txBody>
          <a:bodyPr wrap="square" rtlCol="0">
            <a:spAutoFit/>
          </a:bodyPr>
          <a:lstStyle/>
          <a:p>
            <a:pPr algn="ctr"/>
            <a:r>
              <a:rPr lang="en-US" sz="6000" b="1" dirty="0">
                <a:latin typeface="Verdana" panose="020B0604030504040204" pitchFamily="34" charset="0"/>
                <a:ea typeface="Verdana" panose="020B0604030504040204" pitchFamily="34" charset="0"/>
              </a:rPr>
              <a:t>Welcome to KDP!</a:t>
            </a:r>
          </a:p>
        </p:txBody>
      </p:sp>
    </p:spTree>
    <p:extLst>
      <p:ext uri="{BB962C8B-B14F-4D97-AF65-F5344CB8AC3E}">
        <p14:creationId xmlns:p14="http://schemas.microsoft.com/office/powerpoint/2010/main" val="1326682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15114FB-82C8-4831-810F-1726BB54D7A9}"/>
              </a:ext>
            </a:extLst>
          </p:cNvPr>
          <p:cNvSpPr>
            <a:spLocks noGrp="1"/>
          </p:cNvSpPr>
          <p:nvPr>
            <p:ph type="title"/>
          </p:nvPr>
        </p:nvSpPr>
        <p:spPr>
          <a:xfrm>
            <a:off x="276948" y="364515"/>
            <a:ext cx="2142971" cy="287030"/>
          </a:xfrm>
        </p:spPr>
        <p:txBody>
          <a:bodyPr>
            <a:noAutofit/>
          </a:bodyPr>
          <a:lstStyle/>
          <a:p>
            <a:pPr algn="ctr"/>
            <a:r>
              <a:rPr lang="en-US" sz="1600" b="0" dirty="0">
                <a:latin typeface="Verdana" panose="020B0604030504040204" pitchFamily="34" charset="0"/>
                <a:ea typeface="Verdana" panose="020B0604030504040204" pitchFamily="34" charset="0"/>
                <a:cs typeface="Arial"/>
              </a:rPr>
              <a:t>Dr. Elizabeth Elliott</a:t>
            </a:r>
            <a:endParaRPr lang="en-US" sz="1600" b="0" dirty="0">
              <a:latin typeface="Verdana" panose="020B0604030504040204" pitchFamily="34" charset="0"/>
              <a:ea typeface="Verdana" panose="020B0604030504040204" pitchFamily="34" charset="0"/>
            </a:endParaRPr>
          </a:p>
        </p:txBody>
      </p:sp>
      <p:sp>
        <p:nvSpPr>
          <p:cNvPr id="14" name="Content Placeholder 2">
            <a:extLst>
              <a:ext uri="{FF2B5EF4-FFF2-40B4-BE49-F238E27FC236}">
                <a16:creationId xmlns:a16="http://schemas.microsoft.com/office/drawing/2014/main" id="{364FB1D7-8214-485F-AF05-C9CE93EEAD7C}"/>
              </a:ext>
            </a:extLst>
          </p:cNvPr>
          <p:cNvSpPr>
            <a:spLocks noGrp="1"/>
          </p:cNvSpPr>
          <p:nvPr>
            <p:ph idx="1"/>
          </p:nvPr>
        </p:nvSpPr>
        <p:spPr>
          <a:xfrm>
            <a:off x="582133" y="2175973"/>
            <a:ext cx="1368077" cy="292013"/>
          </a:xfrm>
        </p:spPr>
        <p:txBody>
          <a:bodyPr vert="horz" lIns="91440" tIns="45720" rIns="91440" bIns="45720" rtlCol="0" anchor="t">
            <a:noAutofit/>
          </a:bodyPr>
          <a:lstStyle/>
          <a:p>
            <a:pPr marL="0" indent="0">
              <a:buNone/>
            </a:pPr>
            <a:r>
              <a:rPr lang="en-US" sz="1200" dirty="0">
                <a:cs typeface="Arial"/>
              </a:rPr>
              <a:t>Society President</a:t>
            </a:r>
          </a:p>
        </p:txBody>
      </p:sp>
      <p:pic>
        <p:nvPicPr>
          <p:cNvPr id="15" name="Picture 14" descr="A person smiling for the camera&#10;&#10;Description automatically generated">
            <a:extLst>
              <a:ext uri="{FF2B5EF4-FFF2-40B4-BE49-F238E27FC236}">
                <a16:creationId xmlns:a16="http://schemas.microsoft.com/office/drawing/2014/main" id="{FA9A0A45-FD62-4D6C-B853-5D9970D3F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74" y="778715"/>
            <a:ext cx="2204449" cy="1283899"/>
          </a:xfrm>
          <a:prstGeom prst="rect">
            <a:avLst/>
          </a:prstGeom>
        </p:spPr>
      </p:pic>
      <p:sp>
        <p:nvSpPr>
          <p:cNvPr id="16" name="Title 1">
            <a:extLst>
              <a:ext uri="{FF2B5EF4-FFF2-40B4-BE49-F238E27FC236}">
                <a16:creationId xmlns:a16="http://schemas.microsoft.com/office/drawing/2014/main" id="{274EE1B1-E717-4F37-A2A2-58FB7A65E8C4}"/>
              </a:ext>
            </a:extLst>
          </p:cNvPr>
          <p:cNvSpPr txBox="1">
            <a:spLocks/>
          </p:cNvSpPr>
          <p:nvPr/>
        </p:nvSpPr>
        <p:spPr>
          <a:xfrm>
            <a:off x="4969454" y="284064"/>
            <a:ext cx="1974353" cy="415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Dr. Nichelle Cook</a:t>
            </a:r>
          </a:p>
        </p:txBody>
      </p:sp>
      <p:sp>
        <p:nvSpPr>
          <p:cNvPr id="17" name="Content Placeholder 2">
            <a:extLst>
              <a:ext uri="{FF2B5EF4-FFF2-40B4-BE49-F238E27FC236}">
                <a16:creationId xmlns:a16="http://schemas.microsoft.com/office/drawing/2014/main" id="{3046B45D-F358-47C0-90D9-38AAA39EC1DC}"/>
              </a:ext>
            </a:extLst>
          </p:cNvPr>
          <p:cNvSpPr txBox="1">
            <a:spLocks/>
          </p:cNvSpPr>
          <p:nvPr/>
        </p:nvSpPr>
        <p:spPr>
          <a:xfrm>
            <a:off x="5329073" y="2134423"/>
            <a:ext cx="1533853" cy="3327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Council Member</a:t>
            </a:r>
          </a:p>
        </p:txBody>
      </p:sp>
      <p:pic>
        <p:nvPicPr>
          <p:cNvPr id="18" name="Picture 17" descr="A person smiling for the camera&#10;&#10;Description automatically generated">
            <a:extLst>
              <a:ext uri="{FF2B5EF4-FFF2-40B4-BE49-F238E27FC236}">
                <a16:creationId xmlns:a16="http://schemas.microsoft.com/office/drawing/2014/main" id="{BB763C7B-A380-400C-A5A0-9541ADB0E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453" y="778715"/>
            <a:ext cx="2232241" cy="1289338"/>
          </a:xfrm>
          <a:prstGeom prst="rect">
            <a:avLst/>
          </a:prstGeom>
        </p:spPr>
      </p:pic>
      <p:pic>
        <p:nvPicPr>
          <p:cNvPr id="19" name="Picture 18" descr="A person smiling for the camera&#10;&#10;Description automatically generated">
            <a:extLst>
              <a:ext uri="{FF2B5EF4-FFF2-40B4-BE49-F238E27FC236}">
                <a16:creationId xmlns:a16="http://schemas.microsoft.com/office/drawing/2014/main" id="{74F75AD7-A87E-43AF-A9E7-F84ACC97E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809" y="778715"/>
            <a:ext cx="2200474" cy="1281588"/>
          </a:xfrm>
          <a:prstGeom prst="rect">
            <a:avLst/>
          </a:prstGeom>
        </p:spPr>
      </p:pic>
      <p:sp>
        <p:nvSpPr>
          <p:cNvPr id="20" name="Content Placeholder 2">
            <a:extLst>
              <a:ext uri="{FF2B5EF4-FFF2-40B4-BE49-F238E27FC236}">
                <a16:creationId xmlns:a16="http://schemas.microsoft.com/office/drawing/2014/main" id="{7132946F-884C-4E67-B46B-2EA426515EDA}"/>
              </a:ext>
            </a:extLst>
          </p:cNvPr>
          <p:cNvSpPr txBox="1">
            <a:spLocks/>
          </p:cNvSpPr>
          <p:nvPr/>
        </p:nvSpPr>
        <p:spPr>
          <a:xfrm>
            <a:off x="3024584" y="2172934"/>
            <a:ext cx="1264967" cy="34138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President-Elect</a:t>
            </a:r>
          </a:p>
        </p:txBody>
      </p:sp>
      <p:pic>
        <p:nvPicPr>
          <p:cNvPr id="22" name="Picture 6" descr="A person posing for the camera&#10;&#10;Description automatically generated">
            <a:extLst>
              <a:ext uri="{FF2B5EF4-FFF2-40B4-BE49-F238E27FC236}">
                <a16:creationId xmlns:a16="http://schemas.microsoft.com/office/drawing/2014/main" id="{86A60500-B5F0-40CA-ADD8-89B57F8D169C}"/>
              </a:ext>
            </a:extLst>
          </p:cNvPr>
          <p:cNvPicPr>
            <a:picLocks noChangeAspect="1"/>
          </p:cNvPicPr>
          <p:nvPr/>
        </p:nvPicPr>
        <p:blipFill>
          <a:blip r:embed="rId6"/>
          <a:stretch>
            <a:fillRect/>
          </a:stretch>
        </p:blipFill>
        <p:spPr>
          <a:xfrm>
            <a:off x="7340311" y="770659"/>
            <a:ext cx="2239241" cy="1281546"/>
          </a:xfrm>
          <a:prstGeom prst="rect">
            <a:avLst/>
          </a:prstGeom>
        </p:spPr>
      </p:pic>
      <p:sp>
        <p:nvSpPr>
          <p:cNvPr id="23" name="Title 1">
            <a:extLst>
              <a:ext uri="{FF2B5EF4-FFF2-40B4-BE49-F238E27FC236}">
                <a16:creationId xmlns:a16="http://schemas.microsoft.com/office/drawing/2014/main" id="{7B025148-C117-4C34-A3E7-1B8273F28918}"/>
              </a:ext>
            </a:extLst>
          </p:cNvPr>
          <p:cNvSpPr txBox="1">
            <a:spLocks/>
          </p:cNvSpPr>
          <p:nvPr/>
        </p:nvSpPr>
        <p:spPr>
          <a:xfrm>
            <a:off x="6005842" y="2810886"/>
            <a:ext cx="2234126" cy="2851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Paul </a:t>
            </a:r>
            <a:r>
              <a:rPr lang="en-US" sz="1600" dirty="0" err="1">
                <a:latin typeface="Verdana" panose="020B0604030504040204" pitchFamily="34" charset="0"/>
                <a:ea typeface="Verdana" panose="020B0604030504040204" pitchFamily="34" charset="0"/>
                <a:cs typeface="Arial"/>
              </a:rPr>
              <a:t>Kleinkauf</a:t>
            </a:r>
            <a:endParaRPr lang="en-US" sz="1800" dirty="0">
              <a:latin typeface="Verdana" panose="020B0604030504040204" pitchFamily="34" charset="0"/>
              <a:ea typeface="Verdana" panose="020B0604030504040204" pitchFamily="34" charset="0"/>
            </a:endParaRPr>
          </a:p>
        </p:txBody>
      </p:sp>
      <p:sp>
        <p:nvSpPr>
          <p:cNvPr id="24" name="Title 1">
            <a:extLst>
              <a:ext uri="{FF2B5EF4-FFF2-40B4-BE49-F238E27FC236}">
                <a16:creationId xmlns:a16="http://schemas.microsoft.com/office/drawing/2014/main" id="{4C5982D7-C5DE-455B-A7E9-C7B880FCE446}"/>
              </a:ext>
            </a:extLst>
          </p:cNvPr>
          <p:cNvSpPr txBox="1">
            <a:spLocks/>
          </p:cNvSpPr>
          <p:nvPr/>
        </p:nvSpPr>
        <p:spPr>
          <a:xfrm>
            <a:off x="3465501" y="2734424"/>
            <a:ext cx="1653967" cy="415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Brad Gillum</a:t>
            </a:r>
            <a:endParaRPr lang="en-US" sz="1600" dirty="0">
              <a:latin typeface="Verdana" panose="020B0604030504040204" pitchFamily="34" charset="0"/>
              <a:ea typeface="Verdana" panose="020B0604030504040204" pitchFamily="34" charset="0"/>
            </a:endParaRPr>
          </a:p>
        </p:txBody>
      </p:sp>
      <p:pic>
        <p:nvPicPr>
          <p:cNvPr id="25" name="Picture 9" descr="A person wearing a suit and tie smiling at the camera&#10;&#10;Description automatically generated">
            <a:extLst>
              <a:ext uri="{FF2B5EF4-FFF2-40B4-BE49-F238E27FC236}">
                <a16:creationId xmlns:a16="http://schemas.microsoft.com/office/drawing/2014/main" id="{BA4DCE51-D0AA-471D-A731-1ABC7446D249}"/>
              </a:ext>
            </a:extLst>
          </p:cNvPr>
          <p:cNvPicPr>
            <a:picLocks noChangeAspect="1"/>
          </p:cNvPicPr>
          <p:nvPr/>
        </p:nvPicPr>
        <p:blipFill>
          <a:blip r:embed="rId7"/>
          <a:stretch>
            <a:fillRect/>
          </a:stretch>
        </p:blipFill>
        <p:spPr>
          <a:xfrm>
            <a:off x="3175559" y="3225781"/>
            <a:ext cx="2227984" cy="1289339"/>
          </a:xfrm>
          <a:prstGeom prst="rect">
            <a:avLst/>
          </a:prstGeom>
        </p:spPr>
      </p:pic>
      <p:sp>
        <p:nvSpPr>
          <p:cNvPr id="27" name="Title 1">
            <a:extLst>
              <a:ext uri="{FF2B5EF4-FFF2-40B4-BE49-F238E27FC236}">
                <a16:creationId xmlns:a16="http://schemas.microsoft.com/office/drawing/2014/main" id="{AC2B9B9C-A8AC-4C89-96BD-3B9C4B08D601}"/>
              </a:ext>
            </a:extLst>
          </p:cNvPr>
          <p:cNvSpPr txBox="1">
            <a:spLocks/>
          </p:cNvSpPr>
          <p:nvPr/>
        </p:nvSpPr>
        <p:spPr>
          <a:xfrm>
            <a:off x="2585462" y="361051"/>
            <a:ext cx="2142971" cy="2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Dr. Misty Hathcock</a:t>
            </a:r>
            <a:endParaRPr lang="en-US" sz="1600" dirty="0">
              <a:latin typeface="Verdana" panose="020B0604030504040204" pitchFamily="34" charset="0"/>
              <a:ea typeface="Verdana" panose="020B0604030504040204" pitchFamily="34" charset="0"/>
            </a:endParaRPr>
          </a:p>
        </p:txBody>
      </p:sp>
      <p:sp>
        <p:nvSpPr>
          <p:cNvPr id="28" name="Title 1">
            <a:extLst>
              <a:ext uri="{FF2B5EF4-FFF2-40B4-BE49-F238E27FC236}">
                <a16:creationId xmlns:a16="http://schemas.microsoft.com/office/drawing/2014/main" id="{90E1944D-46C1-4513-8572-197D45D88B18}"/>
              </a:ext>
            </a:extLst>
          </p:cNvPr>
          <p:cNvSpPr txBox="1">
            <a:spLocks/>
          </p:cNvSpPr>
          <p:nvPr/>
        </p:nvSpPr>
        <p:spPr>
          <a:xfrm>
            <a:off x="4906098" y="361051"/>
            <a:ext cx="2234126" cy="2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endParaRPr lang="en-US" sz="1600" dirty="0" err="1">
              <a:latin typeface="Verdana" panose="020B0604030504040204" pitchFamily="34" charset="0"/>
              <a:ea typeface="Verdana" panose="020B0604030504040204" pitchFamily="34" charset="0"/>
            </a:endParaRPr>
          </a:p>
        </p:txBody>
      </p:sp>
      <p:sp>
        <p:nvSpPr>
          <p:cNvPr id="29" name="Title 1">
            <a:extLst>
              <a:ext uri="{FF2B5EF4-FFF2-40B4-BE49-F238E27FC236}">
                <a16:creationId xmlns:a16="http://schemas.microsoft.com/office/drawing/2014/main" id="{742B9813-CDB1-46AA-BFD7-25FA3D5A5B9B}"/>
              </a:ext>
            </a:extLst>
          </p:cNvPr>
          <p:cNvSpPr txBox="1">
            <a:spLocks/>
          </p:cNvSpPr>
          <p:nvPr/>
        </p:nvSpPr>
        <p:spPr>
          <a:xfrm>
            <a:off x="7339303" y="361051"/>
            <a:ext cx="2142971" cy="2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Fred Yeakey</a:t>
            </a:r>
            <a:endParaRPr lang="en-US" sz="4400" dirty="0">
              <a:latin typeface="Verdana" panose="020B0604030504040204" pitchFamily="34" charset="0"/>
              <a:ea typeface="Verdana" panose="020B0604030504040204" pitchFamily="34" charset="0"/>
            </a:endParaRPr>
          </a:p>
        </p:txBody>
      </p:sp>
      <p:sp>
        <p:nvSpPr>
          <p:cNvPr id="32" name="Content Placeholder 2">
            <a:extLst>
              <a:ext uri="{FF2B5EF4-FFF2-40B4-BE49-F238E27FC236}">
                <a16:creationId xmlns:a16="http://schemas.microsoft.com/office/drawing/2014/main" id="{18DBBF8F-0DD7-4529-98BF-4C9C0797047A}"/>
              </a:ext>
            </a:extLst>
          </p:cNvPr>
          <p:cNvSpPr txBox="1">
            <a:spLocks/>
          </p:cNvSpPr>
          <p:nvPr/>
        </p:nvSpPr>
        <p:spPr>
          <a:xfrm>
            <a:off x="7701581" y="2174539"/>
            <a:ext cx="1548732" cy="3327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Council Member</a:t>
            </a:r>
          </a:p>
        </p:txBody>
      </p:sp>
      <p:sp>
        <p:nvSpPr>
          <p:cNvPr id="33" name="Content Placeholder 2">
            <a:extLst>
              <a:ext uri="{FF2B5EF4-FFF2-40B4-BE49-F238E27FC236}">
                <a16:creationId xmlns:a16="http://schemas.microsoft.com/office/drawing/2014/main" id="{58F679AF-F421-44F5-A8B2-2B6E0AF8D727}"/>
              </a:ext>
            </a:extLst>
          </p:cNvPr>
          <p:cNvSpPr txBox="1">
            <a:spLocks/>
          </p:cNvSpPr>
          <p:nvPr/>
        </p:nvSpPr>
        <p:spPr>
          <a:xfrm>
            <a:off x="10216305" y="2163266"/>
            <a:ext cx="1653967" cy="3327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Council Member</a:t>
            </a:r>
          </a:p>
        </p:txBody>
      </p:sp>
      <p:sp>
        <p:nvSpPr>
          <p:cNvPr id="34" name="Content Placeholder 2">
            <a:extLst>
              <a:ext uri="{FF2B5EF4-FFF2-40B4-BE49-F238E27FC236}">
                <a16:creationId xmlns:a16="http://schemas.microsoft.com/office/drawing/2014/main" id="{AD0C7FAD-4C45-489F-84D9-33783F81944E}"/>
              </a:ext>
            </a:extLst>
          </p:cNvPr>
          <p:cNvSpPr txBox="1">
            <a:spLocks/>
          </p:cNvSpPr>
          <p:nvPr/>
        </p:nvSpPr>
        <p:spPr>
          <a:xfrm>
            <a:off x="6345198" y="4609291"/>
            <a:ext cx="1563660" cy="3327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Board Treasurer</a:t>
            </a:r>
          </a:p>
        </p:txBody>
      </p:sp>
      <p:sp>
        <p:nvSpPr>
          <p:cNvPr id="35" name="Content Placeholder 2">
            <a:extLst>
              <a:ext uri="{FF2B5EF4-FFF2-40B4-BE49-F238E27FC236}">
                <a16:creationId xmlns:a16="http://schemas.microsoft.com/office/drawing/2014/main" id="{264475A4-3BF5-4194-BDE8-BEA530428D7A}"/>
              </a:ext>
            </a:extLst>
          </p:cNvPr>
          <p:cNvSpPr txBox="1">
            <a:spLocks/>
          </p:cNvSpPr>
          <p:nvPr/>
        </p:nvSpPr>
        <p:spPr>
          <a:xfrm>
            <a:off x="3500528" y="4600664"/>
            <a:ext cx="1563660" cy="3327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Council Member</a:t>
            </a:r>
          </a:p>
        </p:txBody>
      </p:sp>
      <p:pic>
        <p:nvPicPr>
          <p:cNvPr id="38" name="Picture 7" descr="A person posing for the camera&#10;&#10;Description automatically generated">
            <a:extLst>
              <a:ext uri="{FF2B5EF4-FFF2-40B4-BE49-F238E27FC236}">
                <a16:creationId xmlns:a16="http://schemas.microsoft.com/office/drawing/2014/main" id="{3346E436-9385-4323-8EB8-15F0D4A36E86}"/>
              </a:ext>
            </a:extLst>
          </p:cNvPr>
          <p:cNvPicPr>
            <a:picLocks noChangeAspect="1"/>
          </p:cNvPicPr>
          <p:nvPr/>
        </p:nvPicPr>
        <p:blipFill>
          <a:blip r:embed="rId8"/>
          <a:stretch>
            <a:fillRect/>
          </a:stretch>
        </p:blipFill>
        <p:spPr>
          <a:xfrm>
            <a:off x="9765723" y="775421"/>
            <a:ext cx="2237509" cy="1289339"/>
          </a:xfrm>
          <a:prstGeom prst="rect">
            <a:avLst/>
          </a:prstGeom>
        </p:spPr>
      </p:pic>
      <p:sp>
        <p:nvSpPr>
          <p:cNvPr id="39" name="Title 1">
            <a:extLst>
              <a:ext uri="{FF2B5EF4-FFF2-40B4-BE49-F238E27FC236}">
                <a16:creationId xmlns:a16="http://schemas.microsoft.com/office/drawing/2014/main" id="{D2CF7607-59E2-4046-8E9D-96A84349EBCB}"/>
              </a:ext>
            </a:extLst>
          </p:cNvPr>
          <p:cNvSpPr txBox="1">
            <a:spLocks/>
          </p:cNvSpPr>
          <p:nvPr/>
        </p:nvSpPr>
        <p:spPr>
          <a:xfrm>
            <a:off x="9493342" y="361051"/>
            <a:ext cx="2600115" cy="2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4A0391"/>
                </a:solidFill>
                <a:latin typeface="Arial" panose="020B0604020202020204" pitchFamily="34" charset="0"/>
                <a:ea typeface="+mj-ea"/>
                <a:cs typeface="Arial" panose="020B0604020202020204" pitchFamily="34" charset="0"/>
              </a:defRPr>
            </a:lvl1pPr>
          </a:lstStyle>
          <a:p>
            <a:pPr algn="ctr"/>
            <a:r>
              <a:rPr lang="en-US" sz="1600" dirty="0">
                <a:latin typeface="Verdana" panose="020B0604030504040204" pitchFamily="34" charset="0"/>
                <a:ea typeface="Verdana" panose="020B0604030504040204" pitchFamily="34" charset="0"/>
                <a:cs typeface="Arial"/>
              </a:rPr>
              <a:t>Kimberly </a:t>
            </a:r>
          </a:p>
          <a:p>
            <a:pPr algn="ctr"/>
            <a:r>
              <a:rPr lang="en-US" sz="1600" dirty="0">
                <a:latin typeface="Verdana" panose="020B0604030504040204" pitchFamily="34" charset="0"/>
                <a:ea typeface="Verdana" panose="020B0604030504040204" pitchFamily="34" charset="0"/>
                <a:cs typeface="Arial"/>
              </a:rPr>
              <a:t>Stewart-Brinston</a:t>
            </a:r>
            <a:endParaRPr lang="en-US" sz="1600" dirty="0">
              <a:latin typeface="Verdana" panose="020B0604030504040204" pitchFamily="34" charset="0"/>
              <a:ea typeface="Verdana" panose="020B0604030504040204" pitchFamily="34" charset="0"/>
            </a:endParaRPr>
          </a:p>
        </p:txBody>
      </p:sp>
      <p:pic>
        <p:nvPicPr>
          <p:cNvPr id="4" name="Picture 3" descr="A person wearing a suit and tie&#10;&#10;Description automatically generated with medium confidence">
            <a:extLst>
              <a:ext uri="{FF2B5EF4-FFF2-40B4-BE49-F238E27FC236}">
                <a16:creationId xmlns:a16="http://schemas.microsoft.com/office/drawing/2014/main" id="{473F0D9C-0246-4B97-B0F8-D415564FDE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05842" y="3205858"/>
            <a:ext cx="2234126" cy="1299103"/>
          </a:xfrm>
          <a:prstGeom prst="rect">
            <a:avLst/>
          </a:prstGeom>
        </p:spPr>
      </p:pic>
      <p:sp>
        <p:nvSpPr>
          <p:cNvPr id="26" name="Title 1">
            <a:extLst>
              <a:ext uri="{FF2B5EF4-FFF2-40B4-BE49-F238E27FC236}">
                <a16:creationId xmlns:a16="http://schemas.microsoft.com/office/drawing/2014/main" id="{D9309688-81A5-4D9A-9AE7-AE0F2942D4DE}"/>
              </a:ext>
            </a:extLst>
          </p:cNvPr>
          <p:cNvSpPr txBox="1">
            <a:spLocks/>
          </p:cNvSpPr>
          <p:nvPr/>
        </p:nvSpPr>
        <p:spPr>
          <a:xfrm>
            <a:off x="273052" y="2929752"/>
            <a:ext cx="2142971" cy="287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572972"/>
                </a:solidFill>
                <a:latin typeface="Garamond" panose="02020404030301010803" pitchFamily="18" charset="0"/>
                <a:ea typeface="+mj-ea"/>
                <a:cs typeface="+mj-cs"/>
              </a:defRPr>
            </a:lvl1pPr>
          </a:lstStyle>
          <a:p>
            <a:pPr algn="ctr"/>
            <a:r>
              <a:rPr lang="en-US" sz="1600" b="0" dirty="0">
                <a:latin typeface="Verdana" panose="020B0604030504040204" pitchFamily="34" charset="0"/>
                <a:ea typeface="Verdana" panose="020B0604030504040204" pitchFamily="34" charset="0"/>
                <a:cs typeface="Arial"/>
              </a:rPr>
              <a:t>Dr. Irene Aiken</a:t>
            </a:r>
            <a:endParaRPr lang="en-US" sz="1600" b="0" dirty="0">
              <a:latin typeface="Verdana" panose="020B0604030504040204" pitchFamily="34" charset="0"/>
              <a:ea typeface="Verdana" panose="020B0604030504040204" pitchFamily="34" charset="0"/>
            </a:endParaRPr>
          </a:p>
        </p:txBody>
      </p:sp>
      <p:pic>
        <p:nvPicPr>
          <p:cNvPr id="3" name="Picture 2" descr="A person in a red jacket&#10;&#10;Description automatically generated">
            <a:extLst>
              <a:ext uri="{FF2B5EF4-FFF2-40B4-BE49-F238E27FC236}">
                <a16:creationId xmlns:a16="http://schemas.microsoft.com/office/drawing/2014/main" id="{E3766CC8-65BC-9B20-4448-934BCF23545C}"/>
              </a:ext>
            </a:extLst>
          </p:cNvPr>
          <p:cNvPicPr>
            <a:picLocks noChangeAspect="1"/>
          </p:cNvPicPr>
          <p:nvPr/>
        </p:nvPicPr>
        <p:blipFill rotWithShape="1">
          <a:blip r:embed="rId10">
            <a:extLst>
              <a:ext uri="{28A0092B-C50C-407E-A947-70E740481C1C}">
                <a14:useLocalDpi xmlns:a14="http://schemas.microsoft.com/office/drawing/2010/main" val="0"/>
              </a:ext>
            </a:extLst>
          </a:blip>
          <a:srcRect b="22407"/>
          <a:stretch/>
        </p:blipFill>
        <p:spPr>
          <a:xfrm>
            <a:off x="554637" y="3231922"/>
            <a:ext cx="1664881" cy="1614775"/>
          </a:xfrm>
          <a:prstGeom prst="rect">
            <a:avLst/>
          </a:prstGeom>
        </p:spPr>
      </p:pic>
      <p:sp>
        <p:nvSpPr>
          <p:cNvPr id="5" name="Content Placeholder 2">
            <a:extLst>
              <a:ext uri="{FF2B5EF4-FFF2-40B4-BE49-F238E27FC236}">
                <a16:creationId xmlns:a16="http://schemas.microsoft.com/office/drawing/2014/main" id="{FB80061D-D701-B046-8956-9D23BA66A02C}"/>
              </a:ext>
            </a:extLst>
          </p:cNvPr>
          <p:cNvSpPr txBox="1">
            <a:spLocks/>
          </p:cNvSpPr>
          <p:nvPr/>
        </p:nvSpPr>
        <p:spPr>
          <a:xfrm>
            <a:off x="655857" y="4956221"/>
            <a:ext cx="2200473" cy="483457"/>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Chi Zeta Chapter </a:t>
            </a:r>
          </a:p>
          <a:p>
            <a:pPr marL="0" indent="0">
              <a:buFont typeface="Arial" panose="020B0604020202020204" pitchFamily="34" charset="0"/>
              <a:buNone/>
            </a:pPr>
            <a:r>
              <a:rPr lang="en-US" sz="1200" dirty="0">
                <a:latin typeface="Verdana" panose="020B0604030504040204" pitchFamily="34" charset="0"/>
                <a:ea typeface="Verdana" panose="020B0604030504040204" pitchFamily="34" charset="0"/>
                <a:cs typeface="Arial"/>
              </a:rPr>
              <a:t>Counselor</a:t>
            </a:r>
          </a:p>
        </p:txBody>
      </p:sp>
    </p:spTree>
    <p:extLst>
      <p:ext uri="{BB962C8B-B14F-4D97-AF65-F5344CB8AC3E}">
        <p14:creationId xmlns:p14="http://schemas.microsoft.com/office/powerpoint/2010/main" val="12686319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85DCAF-C09B-4E18-94DA-BBA85417C836}"/>
              </a:ext>
            </a:extLst>
          </p:cNvPr>
          <p:cNvSpPr>
            <a:spLocks noGrp="1"/>
          </p:cNvSpPr>
          <p:nvPr>
            <p:ph type="title"/>
          </p:nvPr>
        </p:nvSpPr>
        <p:spPr>
          <a:xfrm>
            <a:off x="416460" y="157074"/>
            <a:ext cx="2372762" cy="1016000"/>
          </a:xfrm>
        </p:spPr>
        <p:txBody>
          <a:bodyPr/>
          <a:lstStyle/>
          <a:p>
            <a:pPr algn="ctr"/>
            <a:r>
              <a:rPr lang="en-US" dirty="0"/>
              <a:t>Benefits!</a:t>
            </a:r>
          </a:p>
        </p:txBody>
      </p:sp>
      <p:sp>
        <p:nvSpPr>
          <p:cNvPr id="4" name="TextBox 3">
            <a:extLst>
              <a:ext uri="{FF2B5EF4-FFF2-40B4-BE49-F238E27FC236}">
                <a16:creationId xmlns:a16="http://schemas.microsoft.com/office/drawing/2014/main" id="{507482C2-2DA1-4DE6-A96C-49A111053178}"/>
              </a:ext>
            </a:extLst>
          </p:cNvPr>
          <p:cNvSpPr txBox="1"/>
          <p:nvPr/>
        </p:nvSpPr>
        <p:spPr>
          <a:xfrm>
            <a:off x="516048" y="966787"/>
            <a:ext cx="11389259" cy="4524315"/>
          </a:xfrm>
          <a:prstGeom prst="rect">
            <a:avLst/>
          </a:prstGeom>
          <a:noFill/>
        </p:spPr>
        <p:txBody>
          <a:bodyPr wrap="square" rtlCol="0">
            <a:spAutoFit/>
          </a:bodyPr>
          <a:lstStyle/>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Get up to $1 million in professional </a:t>
            </a:r>
            <a:r>
              <a:rPr lang="en-US" sz="1600" dirty="0">
                <a:solidFill>
                  <a:srgbClr val="000000"/>
                </a:solidFill>
                <a:latin typeface="Verdana" panose="020B0604030504040204" pitchFamily="34" charset="0"/>
                <a:ea typeface="Verdana" panose="020B0604030504040204" pitchFamily="34" charset="0"/>
              </a:rPr>
              <a:t>l</a:t>
            </a:r>
            <a:r>
              <a:rPr lang="en-US" sz="1600" b="0" i="0" dirty="0">
                <a:solidFill>
                  <a:srgbClr val="000000"/>
                </a:solidFill>
                <a:effectLst/>
                <a:latin typeface="Verdana" panose="020B0604030504040204" pitchFamily="34" charset="0"/>
                <a:ea typeface="Verdana" panose="020B0604030504040204" pitchFamily="34" charset="0"/>
              </a:rPr>
              <a:t>iability Insurance coverage for free to protect you in your career.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Prepare for your job search, find positions, get job alerts, and post your résumé in the Career Center.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Read valuable teaching tips and advice weekly that address a wide variety of challenging issues you may encounter as a new teacher.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Use nation-wide banking and financial services ranging from Signature Federal Credit Union.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Experience KDP Convocation for aspiring teachers filled with inspiration, ideas, and interactive events --St. Louis, MO Nov. 2-4, 2023!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Save money on everything from classroom supplies to car insurance offered to KDP members through discounts from KDP Partners. </a:t>
            </a:r>
          </a:p>
          <a:p>
            <a:pPr marL="285750" indent="-285750" algn="l" rtl="0" fontAlgn="base">
              <a:buFont typeface="Arial" panose="020B0604020202020204" pitchFamily="34" charset="0"/>
              <a:buChar char="•"/>
            </a:pPr>
            <a:endParaRPr lang="en-US" sz="1600" b="0" i="0" dirty="0">
              <a:solidFill>
                <a:srgbClr val="000000"/>
              </a:solidFill>
              <a:effectLst/>
              <a:latin typeface="Verdana" panose="020B0604030504040204" pitchFamily="34" charset="0"/>
              <a:ea typeface="Verdana" panose="020B0604030504040204" pitchFamily="34" charset="0"/>
            </a:endParaRPr>
          </a:p>
          <a:p>
            <a:pPr marL="285750" indent="-285750" algn="l" rtl="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Connect 24/7 in our member-only online community for peer collaboration and guidance.</a:t>
            </a:r>
          </a:p>
          <a:p>
            <a:pPr marL="285750" indent="-285750" algn="l" rtl="0" fontAlgn="base">
              <a:buFont typeface="Arial" panose="020B0604020202020204" pitchFamily="34" charset="0"/>
              <a:buChar char="•"/>
            </a:pPr>
            <a:endParaRPr lang="en-US" sz="1600" dirty="0">
              <a:solidFill>
                <a:srgbClr val="000000"/>
              </a:solidFill>
              <a:latin typeface="Verdana" panose="020B0604030504040204" pitchFamily="34" charset="0"/>
              <a:ea typeface="Verdana" panose="020B0604030504040204" pitchFamily="34" charset="0"/>
            </a:endParaRPr>
          </a:p>
          <a:p>
            <a:pPr marL="285750" indent="-285750" fontAlgn="base">
              <a:buFont typeface="Arial" panose="020B0604020202020204" pitchFamily="34" charset="0"/>
              <a:buChar char="•"/>
            </a:pPr>
            <a:r>
              <a:rPr lang="en-US" sz="1600" b="0" i="0" dirty="0">
                <a:solidFill>
                  <a:srgbClr val="000000"/>
                </a:solidFill>
                <a:effectLst/>
                <a:latin typeface="Verdana" panose="020B0604030504040204" pitchFamily="34" charset="0"/>
                <a:ea typeface="Verdana" panose="020B0604030504040204" pitchFamily="34" charset="0"/>
              </a:rPr>
              <a:t>Access to nearly $50,000 in KDP scholarships – applications open Spring. </a:t>
            </a:r>
          </a:p>
        </p:txBody>
      </p:sp>
    </p:spTree>
    <p:extLst>
      <p:ext uri="{BB962C8B-B14F-4D97-AF65-F5344CB8AC3E}">
        <p14:creationId xmlns:p14="http://schemas.microsoft.com/office/powerpoint/2010/main" val="1854162613"/>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72D6C-B2ED-C8D3-6BB8-23117375A449}"/>
              </a:ext>
            </a:extLst>
          </p:cNvPr>
          <p:cNvSpPr>
            <a:spLocks noGrp="1"/>
          </p:cNvSpPr>
          <p:nvPr>
            <p:ph type="title"/>
          </p:nvPr>
        </p:nvSpPr>
        <p:spPr>
          <a:xfrm>
            <a:off x="84909" y="143692"/>
            <a:ext cx="11932919" cy="5447211"/>
          </a:xfrm>
        </p:spPr>
        <p:txBody>
          <a:bodyPr numCol="3">
            <a:normAutofit/>
          </a:bodyPr>
          <a:lstStyle/>
          <a:p>
            <a:pPr lvl="1"/>
            <a:r>
              <a:rPr lang="en-US" sz="2400" i="1" dirty="0">
                <a:latin typeface="Script MT Bold" panose="03040602040607080904" pitchFamily="66" charset="0"/>
                <a:ea typeface="Verdana" panose="020B0604030504040204" pitchFamily="34" charset="0"/>
              </a:rPr>
              <a:t>Jasmine Ake</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Cecilia Joy Becerra</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Brandon P. Bowden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Jamie Lynne Bradley</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Patricia S. Brayboy</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Michelle J. Bryant</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Sonja Butler-Alford</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Melissa J. Chiti</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Anthony Church</a:t>
            </a:r>
            <a:br>
              <a:rPr lang="en-US" sz="2400" i="1" dirty="0">
                <a:latin typeface="Script MT Bold" panose="03040602040607080904" pitchFamily="66" charset="0"/>
                <a:ea typeface="Verdana" panose="020B0604030504040204" pitchFamily="34" charset="0"/>
              </a:rPr>
            </a:br>
            <a:r>
              <a:rPr lang="en-US" sz="2400" i="1" dirty="0" err="1">
                <a:latin typeface="Script MT Bold" panose="03040602040607080904" pitchFamily="66" charset="0"/>
                <a:ea typeface="Verdana" panose="020B0604030504040204" pitchFamily="34" charset="0"/>
              </a:rPr>
              <a:t>Chentia</a:t>
            </a:r>
            <a:r>
              <a:rPr lang="en-US" sz="2400" i="1" dirty="0">
                <a:latin typeface="Script MT Bold" panose="03040602040607080904" pitchFamily="66" charset="0"/>
                <a:ea typeface="Verdana" panose="020B0604030504040204" pitchFamily="34" charset="0"/>
              </a:rPr>
              <a:t> C. Cloud</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Pamela Danette Eseigbe</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Caitlin </a:t>
            </a:r>
            <a:r>
              <a:rPr lang="en-US" sz="2400" i="1" dirty="0" err="1">
                <a:latin typeface="Script MT Bold" panose="03040602040607080904" pitchFamily="66" charset="0"/>
                <a:ea typeface="Verdana" panose="020B0604030504040204" pitchFamily="34" charset="0"/>
              </a:rPr>
              <a:t>Janee</a:t>
            </a:r>
            <a:r>
              <a:rPr lang="en-US" sz="2400" i="1" dirty="0">
                <a:latin typeface="Script MT Bold" panose="03040602040607080904" pitchFamily="66" charset="0"/>
                <a:ea typeface="Verdana" panose="020B0604030504040204" pitchFamily="34" charset="0"/>
              </a:rPr>
              <a:t>’ Faison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Kiaynne </a:t>
            </a:r>
            <a:r>
              <a:rPr lang="en-US" sz="2400" i="1" dirty="0" err="1">
                <a:latin typeface="Script MT Bold" panose="03040602040607080904" pitchFamily="66" charset="0"/>
                <a:ea typeface="Verdana" panose="020B0604030504040204" pitchFamily="34" charset="0"/>
              </a:rPr>
              <a:t>Mychelle</a:t>
            </a:r>
            <a:r>
              <a:rPr lang="en-US" sz="2400" i="1" dirty="0">
                <a:latin typeface="Script MT Bold" panose="03040602040607080904" pitchFamily="66" charset="0"/>
                <a:ea typeface="Verdana" panose="020B0604030504040204" pitchFamily="34" charset="0"/>
              </a:rPr>
              <a:t> Fletcher</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Carmi Green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Kristie Florido Ruiz</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Schnelle Garcia Lopez</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Helen Ann Goodrich</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Crystal </a:t>
            </a:r>
            <a:r>
              <a:rPr lang="en-US" sz="2400" i="1" dirty="0" err="1">
                <a:latin typeface="Script MT Bold" panose="03040602040607080904" pitchFamily="66" charset="0"/>
                <a:ea typeface="Verdana" panose="020B0604030504040204" pitchFamily="34" charset="0"/>
              </a:rPr>
              <a:t>Shamera</a:t>
            </a:r>
            <a:r>
              <a:rPr lang="en-US" sz="2400" i="1" dirty="0">
                <a:latin typeface="Script MT Bold" panose="03040602040607080904" pitchFamily="66" charset="0"/>
                <a:ea typeface="Verdana" panose="020B0604030504040204" pitchFamily="34" charset="0"/>
              </a:rPr>
              <a:t> Graham</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Susan Hawkins</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Merrica Hoskins</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Alaina C. Hunt</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Katina </a:t>
            </a:r>
            <a:r>
              <a:rPr lang="en-US" sz="2400" i="1" dirty="0" err="1">
                <a:latin typeface="Script MT Bold" panose="03040602040607080904" pitchFamily="66" charset="0"/>
                <a:ea typeface="Verdana" panose="020B0604030504040204" pitchFamily="34" charset="0"/>
              </a:rPr>
              <a:t>Lazette</a:t>
            </a:r>
            <a:r>
              <a:rPr lang="en-US" sz="2400" i="1" dirty="0">
                <a:latin typeface="Script MT Bold" panose="03040602040607080904" pitchFamily="66" charset="0"/>
                <a:ea typeface="Verdana" panose="020B0604030504040204" pitchFamily="34" charset="0"/>
              </a:rPr>
              <a:t> Hunt</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Heather </a:t>
            </a:r>
            <a:r>
              <a:rPr lang="en-US" sz="2400" i="1" dirty="0" err="1">
                <a:latin typeface="Script MT Bold" panose="03040602040607080904" pitchFamily="66" charset="0"/>
                <a:ea typeface="Verdana" panose="020B0604030504040204" pitchFamily="34" charset="0"/>
              </a:rPr>
              <a:t>Junell</a:t>
            </a:r>
            <a:r>
              <a:rPr lang="en-US" sz="2400" i="1" dirty="0">
                <a:latin typeface="Script MT Bold" panose="03040602040607080904" pitchFamily="66" charset="0"/>
                <a:ea typeface="Verdana" panose="020B0604030504040204" pitchFamily="34" charset="0"/>
              </a:rPr>
              <a:t> Jacobs</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Jakya Z. Johnson</a:t>
            </a:r>
            <a:br>
              <a:rPr lang="en-US" sz="2400" i="1" dirty="0">
                <a:latin typeface="Script MT Bold" panose="03040602040607080904" pitchFamily="66" charset="0"/>
                <a:ea typeface="Verdana" panose="020B0604030504040204" pitchFamily="34" charset="0"/>
              </a:rPr>
            </a:br>
            <a:r>
              <a:rPr lang="en-US" sz="2400" i="1" dirty="0" err="1">
                <a:latin typeface="Script MT Bold" panose="03040602040607080904" pitchFamily="66" charset="0"/>
                <a:ea typeface="Verdana" panose="020B0604030504040204" pitchFamily="34" charset="0"/>
              </a:rPr>
              <a:t>Reneba</a:t>
            </a:r>
            <a:r>
              <a:rPr lang="en-US" sz="2400" i="1" dirty="0">
                <a:latin typeface="Script MT Bold" panose="03040602040607080904" pitchFamily="66" charset="0"/>
                <a:ea typeface="Verdana" panose="020B0604030504040204" pitchFamily="34" charset="0"/>
              </a:rPr>
              <a:t> </a:t>
            </a:r>
            <a:r>
              <a:rPr lang="en-US" sz="2400" i="1" dirty="0" err="1">
                <a:latin typeface="Script MT Bold" panose="03040602040607080904" pitchFamily="66" charset="0"/>
                <a:ea typeface="Verdana" panose="020B0604030504040204" pitchFamily="34" charset="0"/>
              </a:rPr>
              <a:t>Dayon</a:t>
            </a:r>
            <a:r>
              <a:rPr lang="en-US" sz="2400" i="1" dirty="0">
                <a:latin typeface="Script MT Bold" panose="03040602040607080904" pitchFamily="66" charset="0"/>
                <a:ea typeface="Verdana" panose="020B0604030504040204" pitchFamily="34" charset="0"/>
              </a:rPr>
              <a:t> H. Johnson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Ernesha T. Knight</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Dora Renee Locklear</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Amber Meares-Howard</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Jennifer M. Moses</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April F. Payne</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Darlene Renee Revoir</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Sheila Ann Sandidge</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Mary Singletary-Hinson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Sonya Kay Smith</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Tiffany Sutton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Hailey Sweat</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Jamie Thaggard</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Aytoiya Katrice Thompson</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Camille Ashley Wallace</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Jon Weavil</a:t>
            </a:r>
            <a:br>
              <a:rPr lang="en-US" sz="2400" i="1" dirty="0">
                <a:latin typeface="Script MT Bold" panose="03040602040607080904" pitchFamily="66" charset="0"/>
                <a:ea typeface="Verdana" panose="020B0604030504040204" pitchFamily="34" charset="0"/>
              </a:rPr>
            </a:br>
            <a:r>
              <a:rPr lang="en-US" sz="2400" i="1" dirty="0">
                <a:latin typeface="Script MT Bold" panose="03040602040607080904" pitchFamily="66" charset="0"/>
                <a:ea typeface="Verdana" panose="020B0604030504040204" pitchFamily="34" charset="0"/>
              </a:rPr>
              <a:t>Tonya L. White</a:t>
            </a:r>
            <a:br>
              <a:rPr lang="en-US" sz="1600" i="1" dirty="0">
                <a:latin typeface="Script MT Bold" panose="03040602040607080904" pitchFamily="66" charset="0"/>
                <a:ea typeface="Verdana" panose="020B0604030504040204" pitchFamily="34" charset="0"/>
              </a:rPr>
            </a:br>
            <a:br>
              <a:rPr lang="en-US" sz="1600" i="1" dirty="0">
                <a:latin typeface="Script MT Bold" panose="03040602040607080904" pitchFamily="66" charset="0"/>
                <a:ea typeface="Verdana" panose="020B0604030504040204" pitchFamily="34" charset="0"/>
              </a:rPr>
            </a:br>
            <a:endParaRPr lang="en-US" dirty="0"/>
          </a:p>
        </p:txBody>
      </p:sp>
    </p:spTree>
    <p:extLst>
      <p:ext uri="{BB962C8B-B14F-4D97-AF65-F5344CB8AC3E}">
        <p14:creationId xmlns:p14="http://schemas.microsoft.com/office/powerpoint/2010/main" val="980657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85DCAF-C09B-4E18-94DA-BBA85417C836}"/>
              </a:ext>
            </a:extLst>
          </p:cNvPr>
          <p:cNvSpPr>
            <a:spLocks noGrp="1"/>
          </p:cNvSpPr>
          <p:nvPr>
            <p:ph type="title"/>
          </p:nvPr>
        </p:nvSpPr>
        <p:spPr/>
        <p:txBody>
          <a:bodyPr>
            <a:normAutofit/>
          </a:bodyPr>
          <a:lstStyle/>
          <a:p>
            <a:pPr algn="ctr"/>
            <a:r>
              <a:rPr lang="en-US" sz="5400" dirty="0"/>
              <a:t>KDP History</a:t>
            </a:r>
          </a:p>
        </p:txBody>
      </p:sp>
      <p:sp>
        <p:nvSpPr>
          <p:cNvPr id="7" name="TextBox 6">
            <a:extLst>
              <a:ext uri="{FF2B5EF4-FFF2-40B4-BE49-F238E27FC236}">
                <a16:creationId xmlns:a16="http://schemas.microsoft.com/office/drawing/2014/main" id="{654E61D2-84E5-4E0A-A689-93CF670ABA92}"/>
              </a:ext>
            </a:extLst>
          </p:cNvPr>
          <p:cNvSpPr txBox="1"/>
          <p:nvPr/>
        </p:nvSpPr>
        <p:spPr>
          <a:xfrm>
            <a:off x="838200" y="1731042"/>
            <a:ext cx="10515600" cy="2523768"/>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rPr>
              <a:t>Kappa Delta Pi, known as KDP, was founded on March 8, 1911, at the University of Illinois by Dr. William Bagley. KDP became incorporated on June 8, 1911. Annually, we celebrate March 8 as KDP’s Founders Day.</a:t>
            </a:r>
          </a:p>
          <a:p>
            <a:pPr algn="ctr"/>
            <a:endParaRPr lang="en-US" sz="2000" dirty="0">
              <a:latin typeface="Verdana" panose="020B0604030504040204" pitchFamily="34" charset="0"/>
              <a:ea typeface="Verdana" panose="020B0604030504040204" pitchFamily="34" charset="0"/>
            </a:endParaRPr>
          </a:p>
          <a:p>
            <a:pPr algn="ctr"/>
            <a:r>
              <a:rPr lang="en-US" sz="2000" dirty="0">
                <a:latin typeface="Verdana" panose="020B0604030504040204" pitchFamily="34" charset="0"/>
                <a:ea typeface="Verdana" panose="020B0604030504040204" pitchFamily="34" charset="0"/>
              </a:rPr>
              <a:t>KDP has evolved over 100 years to become the largest national honor </a:t>
            </a:r>
          </a:p>
          <a:p>
            <a:pPr algn="ctr"/>
            <a:r>
              <a:rPr lang="en-US" sz="2000" dirty="0">
                <a:latin typeface="Verdana" panose="020B0604030504040204" pitchFamily="34" charset="0"/>
                <a:ea typeface="Verdana" panose="020B0604030504040204" pitchFamily="34" charset="0"/>
              </a:rPr>
              <a:t>society in education, and you are proudly joined by 35,000 peers and</a:t>
            </a:r>
          </a:p>
          <a:p>
            <a:pPr algn="ctr"/>
            <a:r>
              <a:rPr lang="en-US" sz="2000" dirty="0">
                <a:latin typeface="Verdana" panose="020B0604030504040204" pitchFamily="34" charset="0"/>
                <a:ea typeface="Verdana" panose="020B0604030504040204" pitchFamily="34" charset="0"/>
              </a:rPr>
              <a:t>more than 700 chapters. </a:t>
            </a:r>
          </a:p>
          <a:p>
            <a:endParaRPr lang="en-US" dirty="0">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2643F26E-EBDF-45A5-9CDA-569139DB29D8}"/>
              </a:ext>
            </a:extLst>
          </p:cNvPr>
          <p:cNvPicPr>
            <a:picLocks noChangeAspect="1"/>
          </p:cNvPicPr>
          <p:nvPr/>
        </p:nvPicPr>
        <p:blipFill rotWithShape="1">
          <a:blip r:embed="rId2"/>
          <a:srcRect l="440" r="440"/>
          <a:stretch/>
        </p:blipFill>
        <p:spPr>
          <a:xfrm>
            <a:off x="2657742" y="4093075"/>
            <a:ext cx="6876516" cy="2399799"/>
          </a:xfrm>
          <a:prstGeom prst="rect">
            <a:avLst/>
          </a:prstGeom>
        </p:spPr>
      </p:pic>
    </p:spTree>
    <p:extLst>
      <p:ext uri="{BB962C8B-B14F-4D97-AF65-F5344CB8AC3E}">
        <p14:creationId xmlns:p14="http://schemas.microsoft.com/office/powerpoint/2010/main" val="2487082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candle, dark&#10;&#10;Description automatically generated">
            <a:extLst>
              <a:ext uri="{FF2B5EF4-FFF2-40B4-BE49-F238E27FC236}">
                <a16:creationId xmlns:a16="http://schemas.microsoft.com/office/drawing/2014/main" id="{6BA29A4B-CCF4-4C03-8B2D-9A7DA5681852}"/>
              </a:ext>
            </a:extLst>
          </p:cNvPr>
          <p:cNvPicPr>
            <a:picLocks noChangeAspect="1"/>
          </p:cNvPicPr>
          <p:nvPr/>
        </p:nvPicPr>
        <p:blipFill rotWithShape="1">
          <a:blip r:embed="rId2">
            <a:extLst>
              <a:ext uri="{28A0092B-C50C-407E-A947-70E740481C1C}">
                <a14:useLocalDpi xmlns:a14="http://schemas.microsoft.com/office/drawing/2010/main" val="0"/>
              </a:ext>
            </a:extLst>
          </a:blip>
          <a:srcRect l="10525" r="10164"/>
          <a:stretch/>
        </p:blipFill>
        <p:spPr>
          <a:xfrm>
            <a:off x="2489703" y="0"/>
            <a:ext cx="9702297" cy="688115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E285DCAF-C09B-4E18-94DA-BBA85417C836}"/>
              </a:ext>
            </a:extLst>
          </p:cNvPr>
          <p:cNvSpPr>
            <a:spLocks noGrp="1"/>
          </p:cNvSpPr>
          <p:nvPr>
            <p:ph type="title"/>
          </p:nvPr>
        </p:nvSpPr>
        <p:spPr>
          <a:xfrm>
            <a:off x="227144" y="1692998"/>
            <a:ext cx="4525118" cy="2417274"/>
          </a:xfrm>
          <a:noFill/>
        </p:spPr>
        <p:txBody>
          <a:bodyPr vert="horz" lIns="91440" tIns="45720" rIns="91440" bIns="45720" rtlCol="0" anchor="b">
            <a:noAutofit/>
          </a:bodyPr>
          <a:lstStyle/>
          <a:p>
            <a:pPr algn="ctr"/>
            <a:r>
              <a:rPr lang="en-US" sz="6000" dirty="0"/>
              <a:t>The Principles </a:t>
            </a:r>
            <a:br>
              <a:rPr lang="en-US" sz="6000" dirty="0"/>
            </a:br>
            <a:r>
              <a:rPr lang="en-US" sz="6000" dirty="0"/>
              <a:t>of KDP</a:t>
            </a:r>
            <a:endParaRPr lang="en-US" sz="6000" dirty="0">
              <a:solidFill>
                <a:schemeClr val="tx1"/>
              </a:solidFill>
              <a:latin typeface="+mj-lt"/>
            </a:endParaRPr>
          </a:p>
        </p:txBody>
      </p:sp>
    </p:spTree>
    <p:extLst>
      <p:ext uri="{BB962C8B-B14F-4D97-AF65-F5344CB8AC3E}">
        <p14:creationId xmlns:p14="http://schemas.microsoft.com/office/powerpoint/2010/main" val="1228844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3EB73F-33AE-468A-B136-8948794A8A95}"/>
              </a:ext>
            </a:extLst>
          </p:cNvPr>
          <p:cNvPicPr>
            <a:picLocks noChangeAspect="1"/>
          </p:cNvPicPr>
          <p:nvPr/>
        </p:nvPicPr>
        <p:blipFill>
          <a:blip r:embed="rId2"/>
          <a:stretch>
            <a:fillRect/>
          </a:stretch>
        </p:blipFill>
        <p:spPr>
          <a:xfrm>
            <a:off x="6589190" y="106101"/>
            <a:ext cx="3511641" cy="3637506"/>
          </a:xfrm>
          <a:prstGeom prst="rect">
            <a:avLst/>
          </a:prstGeom>
        </p:spPr>
      </p:pic>
      <p:pic>
        <p:nvPicPr>
          <p:cNvPr id="10" name="Picture 9">
            <a:extLst>
              <a:ext uri="{FF2B5EF4-FFF2-40B4-BE49-F238E27FC236}">
                <a16:creationId xmlns:a16="http://schemas.microsoft.com/office/drawing/2014/main" id="{E9BCCD9D-66CE-4805-9800-2328D7F3D19A}"/>
              </a:ext>
            </a:extLst>
          </p:cNvPr>
          <p:cNvPicPr>
            <a:picLocks noChangeAspect="1"/>
          </p:cNvPicPr>
          <p:nvPr/>
        </p:nvPicPr>
        <p:blipFill>
          <a:blip r:embed="rId3"/>
          <a:stretch>
            <a:fillRect/>
          </a:stretch>
        </p:blipFill>
        <p:spPr>
          <a:xfrm>
            <a:off x="1671330" y="106101"/>
            <a:ext cx="3731257" cy="3637506"/>
          </a:xfrm>
          <a:prstGeom prst="rect">
            <a:avLst/>
          </a:prstGeom>
        </p:spPr>
      </p:pic>
      <p:sp>
        <p:nvSpPr>
          <p:cNvPr id="11" name="TextBox 10">
            <a:extLst>
              <a:ext uri="{FF2B5EF4-FFF2-40B4-BE49-F238E27FC236}">
                <a16:creationId xmlns:a16="http://schemas.microsoft.com/office/drawing/2014/main" id="{E75B51EE-A30F-476C-BE48-5A27D832C7B4}"/>
              </a:ext>
            </a:extLst>
          </p:cNvPr>
          <p:cNvSpPr txBox="1"/>
          <p:nvPr/>
        </p:nvSpPr>
        <p:spPr>
          <a:xfrm>
            <a:off x="377465" y="3829614"/>
            <a:ext cx="11165704" cy="1528624"/>
          </a:xfrm>
          <a:prstGeom prst="rect">
            <a:avLst/>
          </a:prstGeom>
          <a:noFill/>
        </p:spPr>
        <p:txBody>
          <a:bodyPr wrap="square" rtlCol="0">
            <a:spAutoFit/>
          </a:bodyPr>
          <a:lstStyle/>
          <a:p>
            <a:pPr algn="ctr">
              <a:spcBef>
                <a:spcPts val="400"/>
              </a:spcBef>
              <a:spcAft>
                <a:spcPts val="400"/>
              </a:spcAft>
            </a:pPr>
            <a:r>
              <a:rPr lang="en-US" sz="2400" dirty="0">
                <a:latin typeface="Verdana" panose="020B0604030504040204" pitchFamily="34" charset="0"/>
                <a:ea typeface="Verdana" panose="020B0604030504040204" pitchFamily="34" charset="0"/>
              </a:rPr>
              <a:t>The symbols of KDP are infused with deeper meaning. </a:t>
            </a: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Our Emblem contains four primary elements, all of which </a:t>
            </a:r>
            <a:br>
              <a:rPr lang="en-US" sz="2400"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represent aspects of our history, purposes, and intent.</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10862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4E61D2-84E5-4E0A-A689-93CF670ABA92}"/>
              </a:ext>
            </a:extLst>
          </p:cNvPr>
          <p:cNvSpPr txBox="1"/>
          <p:nvPr/>
        </p:nvSpPr>
        <p:spPr>
          <a:xfrm>
            <a:off x="168442" y="608055"/>
            <a:ext cx="11855116" cy="4124206"/>
          </a:xfrm>
          <a:prstGeom prst="rect">
            <a:avLst/>
          </a:prstGeom>
          <a:noFill/>
        </p:spPr>
        <p:txBody>
          <a:bodyPr wrap="square" rtlCol="0">
            <a:spAutoFit/>
          </a:bodyPr>
          <a:lstStyle/>
          <a:p>
            <a:pPr algn="ctr"/>
            <a:r>
              <a:rPr lang="en-US" sz="5000" dirty="0">
                <a:latin typeface="Verdana" panose="020B0604030504040204" pitchFamily="34" charset="0"/>
                <a:ea typeface="Verdana" panose="020B0604030504040204" pitchFamily="34" charset="0"/>
              </a:rPr>
              <a:t>- I promise to abide -</a:t>
            </a:r>
          </a:p>
          <a:p>
            <a:pPr algn="ctr"/>
            <a:endParaRPr lang="en-US" sz="1200" dirty="0">
              <a:latin typeface="Verdana" panose="020B0604030504040204" pitchFamily="34" charset="0"/>
              <a:ea typeface="Verdana" panose="020B0604030504040204" pitchFamily="34" charset="0"/>
            </a:endParaRPr>
          </a:p>
          <a:p>
            <a:pPr algn="ctr"/>
            <a:r>
              <a:rPr lang="en-US" sz="5000" dirty="0">
                <a:latin typeface="Verdana" panose="020B0604030504040204" pitchFamily="34" charset="0"/>
                <a:ea typeface="Verdana" panose="020B0604030504040204" pitchFamily="34" charset="0"/>
              </a:rPr>
              <a:t>- by the standards of KDP -</a:t>
            </a:r>
          </a:p>
          <a:p>
            <a:pPr algn="ctr"/>
            <a:endParaRPr lang="en-US" sz="1600" dirty="0">
              <a:latin typeface="Verdana" panose="020B0604030504040204" pitchFamily="34" charset="0"/>
              <a:ea typeface="Verdana" panose="020B0604030504040204" pitchFamily="34" charset="0"/>
            </a:endParaRPr>
          </a:p>
          <a:p>
            <a:pPr algn="ctr"/>
            <a:r>
              <a:rPr lang="en-US" sz="5000" dirty="0">
                <a:latin typeface="Verdana" panose="020B0604030504040204" pitchFamily="34" charset="0"/>
                <a:ea typeface="Verdana" panose="020B0604030504040204" pitchFamily="34" charset="0"/>
              </a:rPr>
              <a:t>- and to expand the influence -</a:t>
            </a:r>
          </a:p>
          <a:p>
            <a:pPr algn="ctr"/>
            <a:endParaRPr lang="en-US" sz="1600" dirty="0">
              <a:latin typeface="Verdana" panose="020B0604030504040204" pitchFamily="34" charset="0"/>
              <a:ea typeface="Verdana" panose="020B0604030504040204" pitchFamily="34" charset="0"/>
            </a:endParaRPr>
          </a:p>
          <a:p>
            <a:pPr algn="ctr"/>
            <a:r>
              <a:rPr lang="en-US" sz="5000" dirty="0">
                <a:latin typeface="Verdana" panose="020B0604030504040204" pitchFamily="34" charset="0"/>
                <a:ea typeface="Verdana" panose="020B0604030504040204" pitchFamily="34" charset="0"/>
              </a:rPr>
              <a:t>- of its purpose and Principles. -</a:t>
            </a: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40932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4E61D2-84E5-4E0A-A689-93CF670ABA92}"/>
              </a:ext>
            </a:extLst>
          </p:cNvPr>
          <p:cNvSpPr txBox="1"/>
          <p:nvPr/>
        </p:nvSpPr>
        <p:spPr>
          <a:xfrm>
            <a:off x="168442" y="671856"/>
            <a:ext cx="11855116" cy="3970318"/>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rPr>
              <a:t>As a member of KDP, you will exemplify the qualities of a teacher of excellence throughout the changes, challenges, </a:t>
            </a:r>
            <a:br>
              <a:rPr lang="en-US" sz="2800" dirty="0">
                <a:latin typeface="Verdana" panose="020B0604030504040204" pitchFamily="34" charset="0"/>
                <a:ea typeface="Verdana" panose="020B0604030504040204" pitchFamily="34" charset="0"/>
              </a:rPr>
            </a:br>
            <a:r>
              <a:rPr lang="en-US" sz="2800" dirty="0">
                <a:latin typeface="Verdana" panose="020B0604030504040204" pitchFamily="34" charset="0"/>
                <a:ea typeface="Verdana" panose="020B0604030504040204" pitchFamily="34" charset="0"/>
              </a:rPr>
              <a:t>and opportunities you experience. </a:t>
            </a:r>
          </a:p>
          <a:p>
            <a:pPr algn="ctr"/>
            <a:endParaRPr lang="en-US" sz="2800" dirty="0">
              <a:latin typeface="Verdana" panose="020B0604030504040204" pitchFamily="34" charset="0"/>
              <a:ea typeface="Verdana" panose="020B0604030504040204" pitchFamily="34" charset="0"/>
            </a:endParaRPr>
          </a:p>
          <a:p>
            <a:pPr algn="ctr"/>
            <a:r>
              <a:rPr lang="en-US" sz="2800" dirty="0">
                <a:latin typeface="Verdana" panose="020B0604030504040204" pitchFamily="34" charset="0"/>
                <a:ea typeface="Verdana" panose="020B0604030504040204" pitchFamily="34" charset="0"/>
              </a:rPr>
              <a:t>Your KDP journey includes being a member in a prestigious national community, being honored and celebrated for your calling, building your professional competencies, and </a:t>
            </a:r>
            <a:br>
              <a:rPr lang="en-US" sz="2800" dirty="0">
                <a:latin typeface="Verdana" panose="020B0604030504040204" pitchFamily="34" charset="0"/>
                <a:ea typeface="Verdana" panose="020B0604030504040204" pitchFamily="34" charset="0"/>
              </a:rPr>
            </a:br>
            <a:r>
              <a:rPr lang="en-US" sz="2800" dirty="0">
                <a:latin typeface="Verdana" panose="020B0604030504040204" pitchFamily="34" charset="0"/>
                <a:ea typeface="Verdana" panose="020B0604030504040204" pitchFamily="34" charset="0"/>
              </a:rPr>
              <a:t>receiving ongoing support as you strive to provide a </a:t>
            </a:r>
            <a:br>
              <a:rPr lang="en-US" sz="2800" dirty="0">
                <a:latin typeface="Verdana" panose="020B0604030504040204" pitchFamily="34" charset="0"/>
                <a:ea typeface="Verdana" panose="020B0604030504040204" pitchFamily="34" charset="0"/>
              </a:rPr>
            </a:br>
            <a:r>
              <a:rPr lang="en-US" sz="2800" dirty="0">
                <a:latin typeface="Verdana" panose="020B0604030504040204" pitchFamily="34" charset="0"/>
                <a:ea typeface="Verdana" panose="020B0604030504040204" pitchFamily="34" charset="0"/>
              </a:rPr>
              <a:t>quality, equitable education for all.</a:t>
            </a:r>
            <a:endParaRPr lang="en-US"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01134245"/>
      </p:ext>
    </p:extLst>
  </p:cSld>
  <p:clrMapOvr>
    <a:masterClrMapping/>
  </p:clrMapOvr>
</p:sld>
</file>

<file path=ppt/theme/theme1.xml><?xml version="1.0" encoding="utf-8"?>
<a:theme xmlns:a="http://schemas.openxmlformats.org/drawingml/2006/main" name="Office Theme">
  <a:themeElements>
    <a:clrScheme name="Custom 1">
      <a:dk1>
        <a:srgbClr val="000000"/>
      </a:dk1>
      <a:lt1>
        <a:sysClr val="window" lastClr="FFFFFF"/>
      </a:lt1>
      <a:dk2>
        <a:srgbClr val="3D3D3D"/>
      </a:dk2>
      <a:lt2>
        <a:srgbClr val="EBEBEB"/>
      </a:lt2>
      <a:accent1>
        <a:srgbClr val="294C40"/>
      </a:accent1>
      <a:accent2>
        <a:srgbClr val="CEA00D"/>
      </a:accent2>
      <a:accent3>
        <a:srgbClr val="88D5A9"/>
      </a:accent3>
      <a:accent4>
        <a:srgbClr val="EDCD7B"/>
      </a:accent4>
      <a:accent5>
        <a:srgbClr val="FFFFFF"/>
      </a:accent5>
      <a:accent6>
        <a:srgbClr val="571D73"/>
      </a:accent6>
      <a:hlink>
        <a:srgbClr val="828282"/>
      </a:hlink>
      <a:folHlink>
        <a:srgbClr val="A5A5A5"/>
      </a:folHlink>
    </a:clrScheme>
    <a:fontScheme name="KDP 2022 Branding">
      <a:majorFont>
        <a:latin typeface="Caudex"/>
        <a:ea typeface=""/>
        <a:cs typeface=""/>
      </a:majorFont>
      <a:minorFont>
        <a:latin typeface="Red Hat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rtual Initiation Powerpoint Template 2022" id="{73A71605-C2A2-4F90-83EB-59A7D12D03FD}" vid="{7D07CD27-DE25-4CC0-8E91-27A8600FB2A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a1d9f37d-e661-400f-9c43-be6acfa0a2e3" xsi:nil="true"/>
    <AssignedPerson xmlns="a1d9f37d-e661-400f-9c43-be6acfa0a2e3">
      <UserInfo>
        <DisplayName/>
        <AccountId xsi:nil="true"/>
        <AccountType/>
      </UserInfo>
    </AssignedPerson>
    <Printed xmlns="a1d9f37d-e661-400f-9c43-be6acfa0a2e3">true</Printed>
    <SharedWithUsers xmlns="1e4db2b0-8cc5-4d48-be2b-022017351813">
      <UserInfo>
        <DisplayName>Quay, Laurie</DisplayName>
        <AccountId>31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876D145215AF40A96AA7F738C2E576" ma:contentTypeVersion="17" ma:contentTypeDescription="Create a new document." ma:contentTypeScope="" ma:versionID="eea5040941e236564c17310da1051329">
  <xsd:schema xmlns:xsd="http://www.w3.org/2001/XMLSchema" xmlns:xs="http://www.w3.org/2001/XMLSchema" xmlns:p="http://schemas.microsoft.com/office/2006/metadata/properties" xmlns:ns2="1e4db2b0-8cc5-4d48-be2b-022017351813" xmlns:ns3="a1d9f37d-e661-400f-9c43-be6acfa0a2e3" targetNamespace="http://schemas.microsoft.com/office/2006/metadata/properties" ma:root="true" ma:fieldsID="d96c194ddbe54501af9427710d9b5918" ns2:_="" ns3:_="">
    <xsd:import namespace="1e4db2b0-8cc5-4d48-be2b-022017351813"/>
    <xsd:import namespace="a1d9f37d-e661-400f-9c43-be6acfa0a2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AssignedPerson" minOccurs="0"/>
                <xsd:element ref="ns3:Printed"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4db2b0-8cc5-4d48-be2b-02201735181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d9f37d-e661-400f-9c43-be6acfa0a2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AssignedPerson" ma:index="21" nillable="true" ma:displayName="Assigned Person" ma:description="Person who needs to approve" ma:format="Dropdown" ma:list="UserInfo" ma:SharePointGroup="0" ma:internalName="Assigned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inted" ma:index="22" nillable="true" ma:displayName="Printed" ma:default="1" ma:description="Has this Invoice item been printed?" ma:format="Dropdown" ma:internalName="Printed">
      <xsd:simpleType>
        <xsd:restriction base="dms:Boolea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15F51C-76CF-490A-9D2F-A72553F6AC72}">
  <ds:schemaRefs>
    <ds:schemaRef ds:uri="http://schemas.openxmlformats.org/package/2006/metadata/core-properties"/>
    <ds:schemaRef ds:uri="http://schemas.microsoft.com/office/2006/metadata/properties"/>
    <ds:schemaRef ds:uri="http://purl.org/dc/terms/"/>
    <ds:schemaRef ds:uri="http://schemas.microsoft.com/office/2006/documentManagement/types"/>
    <ds:schemaRef ds:uri="26f6c4f5-0a54-4cda-9ea5-895b3e8295b2"/>
    <ds:schemaRef ds:uri="http://www.w3.org/XML/1998/namespace"/>
    <ds:schemaRef ds:uri="http://purl.org/dc/elements/1.1/"/>
    <ds:schemaRef ds:uri="http://schemas.microsoft.com/office/infopath/2007/PartnerControls"/>
    <ds:schemaRef ds:uri="52739dee-c6fd-4675-89cb-318c2dfe3b86"/>
    <ds:schemaRef ds:uri="http://purl.org/dc/dcmitype/"/>
    <ds:schemaRef ds:uri="a1d9f37d-e661-400f-9c43-be6acfa0a2e3"/>
    <ds:schemaRef ds:uri="1e4db2b0-8cc5-4d48-be2b-022017351813"/>
  </ds:schemaRefs>
</ds:datastoreItem>
</file>

<file path=customXml/itemProps2.xml><?xml version="1.0" encoding="utf-8"?>
<ds:datastoreItem xmlns:ds="http://schemas.openxmlformats.org/officeDocument/2006/customXml" ds:itemID="{742A6B16-2ED4-48E0-9D87-BD0A4DFCCC08}">
  <ds:schemaRefs>
    <ds:schemaRef ds:uri="http://schemas.microsoft.com/sharepoint/v3/contenttype/forms"/>
  </ds:schemaRefs>
</ds:datastoreItem>
</file>

<file path=customXml/itemProps3.xml><?xml version="1.0" encoding="utf-8"?>
<ds:datastoreItem xmlns:ds="http://schemas.openxmlformats.org/officeDocument/2006/customXml" ds:itemID="{6589D253-A84F-4001-8247-6938F44C4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4db2b0-8cc5-4d48-be2b-022017351813"/>
    <ds:schemaRef ds:uri="a1d9f37d-e661-400f-9c43-be6acfa0a2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2901</TotalTime>
  <Words>591</Words>
  <Application>Microsoft Office PowerPoint</Application>
  <PresentationFormat>Widescreen</PresentationFormat>
  <Paragraphs>56</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Caudex</vt:lpstr>
      <vt:lpstr>Garamond</vt:lpstr>
      <vt:lpstr>Red Hat Display</vt:lpstr>
      <vt:lpstr>Script MT Bold</vt:lpstr>
      <vt:lpstr>Verdana</vt:lpstr>
      <vt:lpstr>Office Theme</vt:lpstr>
      <vt:lpstr>KDP Initiation Ceremony Template</vt:lpstr>
      <vt:lpstr>Dr. Elizabeth Elliott</vt:lpstr>
      <vt:lpstr>Benefits!</vt:lpstr>
      <vt:lpstr>Jasmine Ake Cecilia Joy Becerra Brandon P. Bowden Jamie Lynne Bradley Patricia S. Brayboy Michelle J. Bryant Sonja Butler-Alford Melissa J. Chiti Anthony Church Chentia C. Cloud Pamela Danette Eseigbe Caitlin Janee’ Faison Kiaynne Mychelle Fletcher Carmi Green Kristie Florido Ruiz Schnelle Garcia Lopez Helen Ann Goodrich Crystal Shamera Graham Susan Hawkins Merrica Hoskins Alaina C. Hunt Katina Lazette Hunt Heather Junell Jacobs Jakya Z. Johnson Reneba Dayon H. Johnson Ernesha T. Knight Dora Renee Locklear Amber Meares-Howard Jennifer M. Moses April F. Payne Darlene Renee Revoir Sheila Ann Sandidge Mary Singletary-Hinson Sonya Kay Smith Tiffany Sutton Hailey Sweat Jamie Thaggard Aytoiya Katrice Thompson Camille Ashley Wallace Jon Weavil Tonya L. White  </vt:lpstr>
      <vt:lpstr>KDP History</vt:lpstr>
      <vt:lpstr>The Principles  of KDP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Beaman, Chris</dc:creator>
  <cp:lastModifiedBy>Irene Aiken</cp:lastModifiedBy>
  <cp:revision>25</cp:revision>
  <dcterms:created xsi:type="dcterms:W3CDTF">2021-10-06T17:31:45Z</dcterms:created>
  <dcterms:modified xsi:type="dcterms:W3CDTF">2023-11-07T18:30:36Z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0x010100B8876D145215AF40A96AA7F738C2E576</vt:lpwstr>
  </property>
</Properties>
</file>