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offerings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semester Course offerings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7162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HLTH 2000 Principles of Health</a:t>
            </a:r>
          </a:p>
          <a:p>
            <a:r>
              <a:rPr lang="en-US" sz="2000" dirty="0" smtClean="0"/>
              <a:t>HLTH 3070 Women’s Health Issues</a:t>
            </a:r>
          </a:p>
          <a:p>
            <a:r>
              <a:rPr lang="en-US" sz="2000" dirty="0" smtClean="0"/>
              <a:t>HTLH 3300 Health/Fitness Prom. Skills</a:t>
            </a:r>
          </a:p>
          <a:p>
            <a:r>
              <a:rPr lang="en-US" sz="2000" dirty="0" smtClean="0"/>
              <a:t>HLTH 3650 Epidemiology</a:t>
            </a:r>
          </a:p>
          <a:p>
            <a:r>
              <a:rPr lang="en-US" sz="2000" dirty="0"/>
              <a:t>HLTH 3670 Healthcare Ethics</a:t>
            </a:r>
          </a:p>
          <a:p>
            <a:r>
              <a:rPr lang="en-US" sz="2000" dirty="0" smtClean="0"/>
              <a:t>HLTH 4700 Planning/Evaluation</a:t>
            </a:r>
          </a:p>
          <a:p>
            <a:r>
              <a:rPr lang="en-US" sz="2000" dirty="0" smtClean="0"/>
              <a:t>PED 3120 Sports and </a:t>
            </a:r>
            <a:r>
              <a:rPr lang="en-US" sz="2000" dirty="0" err="1" smtClean="0"/>
              <a:t>Contemp</a:t>
            </a:r>
            <a:r>
              <a:rPr lang="en-US" sz="2000" dirty="0" smtClean="0"/>
              <a:t> Society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PED 3000 Health/PE Act. Grades K-3</a:t>
            </a:r>
          </a:p>
          <a:p>
            <a:pPr marL="0" indent="0">
              <a:buNone/>
            </a:pPr>
            <a:r>
              <a:rPr lang="en-US" sz="2000" dirty="0" smtClean="0"/>
              <a:t>PED 3020 Health/PE Act. Grades 10-12</a:t>
            </a:r>
          </a:p>
          <a:p>
            <a:pPr marL="0" indent="0">
              <a:buNone/>
            </a:pPr>
            <a:r>
              <a:rPr lang="en-US" sz="2000" dirty="0" smtClean="0"/>
              <a:t>RSA 2000 Intro to Sport Management</a:t>
            </a:r>
          </a:p>
          <a:p>
            <a:pPr marL="0" indent="0">
              <a:buNone/>
            </a:pPr>
            <a:r>
              <a:rPr lang="en-US" sz="2000" dirty="0" smtClean="0"/>
              <a:t>REC 3320 Recreation Programming</a:t>
            </a:r>
          </a:p>
          <a:p>
            <a:pPr marL="0" indent="0">
              <a:buNone/>
            </a:pPr>
            <a:r>
              <a:rPr lang="en-US" sz="2000" dirty="0" smtClean="0"/>
              <a:t>RED 4000 Into to Therapeutic Recreation</a:t>
            </a:r>
          </a:p>
          <a:p>
            <a:pPr marL="0" indent="0">
              <a:buNone/>
            </a:pPr>
            <a:r>
              <a:rPr lang="en-US" sz="2000" dirty="0" smtClean="0"/>
              <a:t>REC 4250 Leisure/Wellness for Older Adults</a:t>
            </a:r>
          </a:p>
          <a:p>
            <a:pPr marL="0" indent="0">
              <a:buNone/>
            </a:pPr>
            <a:r>
              <a:rPr lang="en-US" sz="2000" dirty="0" smtClean="0"/>
              <a:t>RSA 4750 Sport Business and Management</a:t>
            </a:r>
            <a:endParaRPr lang="en-US" sz="2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Course offerings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EXPH 4200 Advanced Ex Prescription</a:t>
            </a:r>
          </a:p>
          <a:p>
            <a:r>
              <a:rPr lang="en-US" sz="2400" dirty="0"/>
              <a:t>HLTH 3060 Human Sexuality</a:t>
            </a:r>
          </a:p>
          <a:p>
            <a:r>
              <a:rPr lang="en-US" sz="2400" dirty="0"/>
              <a:t>HLTH 3080 Ethnic/Cultural Implications</a:t>
            </a:r>
          </a:p>
          <a:p>
            <a:r>
              <a:rPr lang="en-US" sz="2400" dirty="0"/>
              <a:t>HTLH 3660 Health Advocacy</a:t>
            </a:r>
          </a:p>
          <a:p>
            <a:r>
              <a:rPr lang="en-US" sz="2400" dirty="0"/>
              <a:t>PED 2070 Technology in HPER</a:t>
            </a:r>
          </a:p>
          <a:p>
            <a:r>
              <a:rPr lang="en-US" sz="2400" dirty="0"/>
              <a:t>PED 3100 </a:t>
            </a:r>
            <a:r>
              <a:rPr lang="en-US" sz="2400" dirty="0" smtClean="0"/>
              <a:t>Adapted PE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 3120 Health/PE Act Grades 4-6</a:t>
            </a:r>
          </a:p>
          <a:p>
            <a:r>
              <a:rPr lang="en-US" dirty="0" smtClean="0"/>
              <a:t>PED 3170 Health/PE Act Grades 7-9</a:t>
            </a:r>
          </a:p>
          <a:p>
            <a:r>
              <a:rPr lang="en-US" dirty="0" smtClean="0"/>
              <a:t>REC 2010 Into to Community Recreation</a:t>
            </a:r>
          </a:p>
          <a:p>
            <a:r>
              <a:rPr lang="en-US" dirty="0" smtClean="0"/>
              <a:t>REC 4160 Outdoor Recreation</a:t>
            </a:r>
          </a:p>
          <a:p>
            <a:r>
              <a:rPr lang="en-US" dirty="0" smtClean="0"/>
              <a:t>REC 4400 Tourism and Commercial Recreation</a:t>
            </a:r>
          </a:p>
          <a:p>
            <a:endParaRPr lang="en-US" dirty="0" smtClean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2017 course offerings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I (Includes </a:t>
            </a:r>
            <a:r>
              <a:rPr lang="en-US" dirty="0" err="1" smtClean="0"/>
              <a:t>Maymester</a:t>
            </a:r>
            <a:r>
              <a:rPr lang="en-US" dirty="0"/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07008" y="2528597"/>
            <a:ext cx="4754880" cy="42454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EXPH 2100/2110 A&amp;P I and lab</a:t>
            </a:r>
          </a:p>
          <a:p>
            <a:r>
              <a:rPr lang="en-US" dirty="0" smtClean="0"/>
              <a:t>EXPH 3450/3460 Kinesiology and lab</a:t>
            </a:r>
          </a:p>
          <a:p>
            <a:r>
              <a:rPr lang="en-US" dirty="0" smtClean="0"/>
              <a:t>EXPH 4120/4130 Ex Phys and lab</a:t>
            </a:r>
          </a:p>
          <a:p>
            <a:r>
              <a:rPr lang="en-US" dirty="0" smtClean="0"/>
              <a:t>EXPH 3400 Sports and </a:t>
            </a:r>
            <a:r>
              <a:rPr lang="en-US" dirty="0" err="1" smtClean="0"/>
              <a:t>Exer</a:t>
            </a:r>
            <a:r>
              <a:rPr lang="en-US" dirty="0" smtClean="0"/>
              <a:t> Psych</a:t>
            </a:r>
          </a:p>
          <a:p>
            <a:r>
              <a:rPr lang="en-US" dirty="0" smtClean="0"/>
              <a:t>EXPH 3500/3510 Motor Learning/lab</a:t>
            </a:r>
          </a:p>
          <a:p>
            <a:r>
              <a:rPr lang="en-US" dirty="0" smtClean="0"/>
              <a:t>HHP 3270 Funding/Grant Writing</a:t>
            </a:r>
          </a:p>
          <a:p>
            <a:r>
              <a:rPr lang="en-US" dirty="0" smtClean="0"/>
              <a:t>HHP 4030 Facilities</a:t>
            </a:r>
          </a:p>
          <a:p>
            <a:r>
              <a:rPr lang="en-US" dirty="0" smtClean="0"/>
              <a:t>HHP 4990 Internship</a:t>
            </a:r>
          </a:p>
          <a:p>
            <a:r>
              <a:rPr lang="en-US" dirty="0" smtClean="0"/>
              <a:t>HHP 4150 Org and Admin.</a:t>
            </a:r>
          </a:p>
          <a:p>
            <a:r>
              <a:rPr lang="en-US" dirty="0" smtClean="0"/>
              <a:t>HTLH 3770 Drugs, Society and </a:t>
            </a:r>
            <a:r>
              <a:rPr lang="en-US" dirty="0" err="1" smtClean="0"/>
              <a:t>Behav</a:t>
            </a:r>
            <a:r>
              <a:rPr lang="en-US" dirty="0" smtClean="0"/>
              <a:t> (WE)</a:t>
            </a:r>
          </a:p>
          <a:p>
            <a:r>
              <a:rPr lang="en-US" dirty="0" smtClean="0"/>
              <a:t>HLTH 4100 Health/Fit </a:t>
            </a:r>
            <a:r>
              <a:rPr lang="en-US" dirty="0" err="1" smtClean="0"/>
              <a:t>Behav</a:t>
            </a:r>
            <a:r>
              <a:rPr lang="en-US" dirty="0" smtClean="0"/>
              <a:t> Changes (WD)</a:t>
            </a:r>
          </a:p>
          <a:p>
            <a:r>
              <a:rPr lang="en-US" dirty="0" smtClean="0"/>
              <a:t>HTLH 3080 Ethnic Diversity </a:t>
            </a:r>
          </a:p>
          <a:p>
            <a:r>
              <a:rPr lang="en-US" dirty="0" smtClean="0"/>
              <a:t>RSA 4000 Therapeutic Recreation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Summer II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EXPH 2200/2210 A&amp;P II and lab</a:t>
            </a:r>
          </a:p>
          <a:p>
            <a:r>
              <a:rPr lang="en-US" dirty="0"/>
              <a:t>EXPH 3450/3460 Kinesiology and </a:t>
            </a:r>
            <a:r>
              <a:rPr lang="en-US" dirty="0" smtClean="0"/>
              <a:t>lab</a:t>
            </a:r>
          </a:p>
          <a:p>
            <a:r>
              <a:rPr lang="en-US" dirty="0" smtClean="0"/>
              <a:t>EXPH 4100/4110 Biomechanics and lab</a:t>
            </a:r>
          </a:p>
          <a:p>
            <a:r>
              <a:rPr lang="en-US" dirty="0" smtClean="0"/>
              <a:t>HHP 4150 Org and Admin (WE)</a:t>
            </a:r>
          </a:p>
          <a:p>
            <a:r>
              <a:rPr lang="en-US" dirty="0" smtClean="0"/>
              <a:t>HHP 4000 Research</a:t>
            </a:r>
          </a:p>
          <a:p>
            <a:r>
              <a:rPr lang="en-US" dirty="0" smtClean="0"/>
              <a:t>HLTH 3060 Human Sexuality</a:t>
            </a:r>
          </a:p>
          <a:p>
            <a:r>
              <a:rPr lang="en-US" dirty="0" smtClean="0"/>
              <a:t>HLTH 3770 Drugs, Society and </a:t>
            </a:r>
            <a:r>
              <a:rPr lang="en-US" dirty="0" err="1" smtClean="0"/>
              <a:t>Behav</a:t>
            </a:r>
            <a:r>
              <a:rPr lang="en-US" dirty="0" smtClean="0"/>
              <a:t> (WE)</a:t>
            </a:r>
          </a:p>
          <a:p>
            <a:r>
              <a:rPr lang="en-US" dirty="0" smtClean="0"/>
              <a:t>HLTH 3300 Health/Fitness Prom Skills</a:t>
            </a:r>
          </a:p>
          <a:p>
            <a:r>
              <a:rPr lang="en-US" dirty="0" smtClean="0"/>
              <a:t>HLTH 4100 Health/Fit </a:t>
            </a:r>
            <a:r>
              <a:rPr lang="en-US" dirty="0" err="1" smtClean="0"/>
              <a:t>Behav</a:t>
            </a:r>
            <a:r>
              <a:rPr lang="en-US" dirty="0" smtClean="0"/>
              <a:t> Changes (WD)</a:t>
            </a:r>
            <a:endParaRPr lang="en-US" dirty="0"/>
          </a:p>
          <a:p>
            <a:endParaRPr lang="en-US" dirty="0"/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195</TotalTime>
  <Words>272</Words>
  <Application>Microsoft Office PowerPoint</Application>
  <PresentationFormat>Widescreen</PresentationFormat>
  <Paragraphs>54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Corbel</vt:lpstr>
      <vt:lpstr>Wingdings</vt:lpstr>
      <vt:lpstr>Banded</vt:lpstr>
      <vt:lpstr>Course offerings</vt:lpstr>
      <vt:lpstr>Fall semester Course offerings</vt:lpstr>
      <vt:lpstr>Spring Course offerings</vt:lpstr>
      <vt:lpstr>Summer 2017 course offerings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offerings</dc:title>
  <dc:creator>Susan Edkins</dc:creator>
  <cp:lastModifiedBy>checkout</cp:lastModifiedBy>
  <cp:revision>12</cp:revision>
  <dcterms:created xsi:type="dcterms:W3CDTF">2017-03-10T14:24:48Z</dcterms:created>
  <dcterms:modified xsi:type="dcterms:W3CDTF">2017-03-20T17:29:42Z</dcterms:modified>
</cp:coreProperties>
</file>