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Physiology Track</a:t>
            </a:r>
            <a:br>
              <a:rPr lang="en-US" dirty="0" smtClean="0"/>
            </a:br>
            <a:r>
              <a:rPr lang="en-US" dirty="0" smtClean="0"/>
              <a:t>“Old” Catalog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declared your major BEFORE Fall 2016 and you are on the “old” checklist.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 Courses No Longer Being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 1040—substitute RSA 2000, RSA 2010 or HLTH 2000</a:t>
            </a:r>
          </a:p>
          <a:p>
            <a:r>
              <a:rPr lang="en-US" dirty="0" smtClean="0"/>
              <a:t>ATH 4050—substitute HHP 4160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HPER Courses with new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HPER 3270—now offered as HHP 3270</a:t>
            </a:r>
          </a:p>
          <a:p>
            <a:r>
              <a:rPr lang="en-US" dirty="0" smtClean="0"/>
              <a:t>HPER 4990—now offered as HHP 4990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 Courses No Longer Being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 2000—substitute EXPH 3500</a:t>
            </a:r>
          </a:p>
          <a:p>
            <a:r>
              <a:rPr lang="en-US" dirty="0" smtClean="0"/>
              <a:t>PED 2040—substitute PED 3100</a:t>
            </a:r>
          </a:p>
          <a:p>
            <a:r>
              <a:rPr lang="en-US" dirty="0" smtClean="0"/>
              <a:t>PED 2060—substitute HLTH 2100</a:t>
            </a:r>
          </a:p>
          <a:p>
            <a:r>
              <a:rPr lang="en-US" dirty="0" smtClean="0"/>
              <a:t>PED Coaching courses—substitute HHP 4990 (Internship)</a:t>
            </a:r>
          </a:p>
          <a:p>
            <a:r>
              <a:rPr lang="en-US" dirty="0" smtClean="0"/>
              <a:t>PED 4020—substitute EXPH 4200 (has several pre-</a:t>
            </a:r>
            <a:r>
              <a:rPr lang="en-US" dirty="0" err="1" smtClean="0"/>
              <a:t>reqs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PED </a:t>
            </a:r>
            <a:r>
              <a:rPr lang="en-US" smtClean="0"/>
              <a:t>4240—substitute </a:t>
            </a:r>
            <a:r>
              <a:rPr lang="en-US" smtClean="0"/>
              <a:t>HHP 4000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 Courses with new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 3400—now offered as EXPH 3400</a:t>
            </a:r>
          </a:p>
          <a:p>
            <a:r>
              <a:rPr lang="en-US" dirty="0" smtClean="0"/>
              <a:t>PED 3480—now offered as EXPH 3400 (has a pre-</a:t>
            </a:r>
            <a:r>
              <a:rPr lang="en-US" dirty="0" err="1" smtClean="0"/>
              <a:t>req</a:t>
            </a:r>
            <a:r>
              <a:rPr lang="en-US" dirty="0" smtClean="0"/>
              <a:t> now)</a:t>
            </a:r>
          </a:p>
          <a:p>
            <a:r>
              <a:rPr lang="en-US" dirty="0" smtClean="0"/>
              <a:t>PED 4030—now offered as HHP 4030</a:t>
            </a:r>
          </a:p>
          <a:p>
            <a:r>
              <a:rPr lang="en-US" dirty="0" smtClean="0"/>
              <a:t>PED 4110—now offered as EXPH 4100 (has a pre-</a:t>
            </a:r>
            <a:r>
              <a:rPr lang="en-US" dirty="0" err="1" smtClean="0"/>
              <a:t>reqs</a:t>
            </a:r>
            <a:r>
              <a:rPr lang="en-US" dirty="0" smtClean="0"/>
              <a:t> now)</a:t>
            </a:r>
          </a:p>
          <a:p>
            <a:r>
              <a:rPr lang="en-US" dirty="0" smtClean="0"/>
              <a:t>PED 4120—now offered as EXPH 4120 (has pre-</a:t>
            </a:r>
            <a:r>
              <a:rPr lang="en-US" dirty="0" err="1" smtClean="0"/>
              <a:t>reqs</a:t>
            </a:r>
            <a:r>
              <a:rPr lang="en-US" dirty="0" smtClean="0"/>
              <a:t> now)</a:t>
            </a:r>
          </a:p>
          <a:p>
            <a:r>
              <a:rPr lang="en-US" dirty="0" smtClean="0"/>
              <a:t>PED 4150—now offered as HHP 4150</a:t>
            </a:r>
          </a:p>
          <a:p>
            <a:r>
              <a:rPr lang="en-US" dirty="0" smtClean="0"/>
              <a:t>PED 4750—now offered as RSA 4750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 Course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 3000—now being offered as RSA 2100</a:t>
            </a:r>
          </a:p>
          <a:p>
            <a:r>
              <a:rPr lang="en-US" dirty="0" smtClean="0"/>
              <a:t>REC 3320—now being offered as RSA 3320</a:t>
            </a:r>
          </a:p>
          <a:p>
            <a:r>
              <a:rPr lang="en-US" dirty="0" smtClean="0"/>
              <a:t>REC 4000—now being offered as RSA 4000</a:t>
            </a:r>
          </a:p>
          <a:p>
            <a:r>
              <a:rPr lang="en-US" dirty="0" smtClean="0"/>
              <a:t>REC 4160—now being offered as RSA 4160</a:t>
            </a:r>
          </a:p>
          <a:p>
            <a:r>
              <a:rPr lang="en-US" dirty="0" smtClean="0"/>
              <a:t>REC 4250—now being offered as RSA 4250</a:t>
            </a:r>
          </a:p>
          <a:p>
            <a:r>
              <a:rPr lang="en-US" dirty="0" smtClean="0"/>
              <a:t>REC 4400—now being offered as RSA 4400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157</TotalTime>
  <Words>206</Words>
  <Application>Microsoft Office PowerPoint</Application>
  <PresentationFormat>Widescreen</PresentationFormat>
  <Paragraphs>30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Exercise Physiology Track “Old” Catalog</vt:lpstr>
      <vt:lpstr>ATH Courses No Longer Being Offered</vt:lpstr>
      <vt:lpstr>HPER Courses with new Prefixes</vt:lpstr>
      <vt:lpstr>PED Courses No Longer Being Offered</vt:lpstr>
      <vt:lpstr>PED Courses with new Prefixes</vt:lpstr>
      <vt:lpstr>REC Course Changes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 Track “Old” Catalog</dc:title>
  <dc:creator>Susan Edkins</dc:creator>
  <cp:lastModifiedBy>checkout</cp:lastModifiedBy>
  <cp:revision>5</cp:revision>
  <dcterms:created xsi:type="dcterms:W3CDTF">2017-03-14T14:53:28Z</dcterms:created>
  <dcterms:modified xsi:type="dcterms:W3CDTF">2017-03-20T17:47:42Z</dcterms:modified>
</cp:coreProperties>
</file>