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5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Simple conversions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 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556F-3BFC-4C15-A886-741DF7E5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Pre-quiz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767CB-FEAC-4080-8ECC-F3CA77F1F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many liters is in 1000 milliliter?   </a:t>
            </a:r>
          </a:p>
          <a:p>
            <a:r>
              <a:rPr lang="en-US" dirty="0"/>
              <a:t>How many kilograms is in 1000 gram? </a:t>
            </a:r>
          </a:p>
          <a:p>
            <a:r>
              <a:rPr lang="en-US" dirty="0"/>
              <a:t>How many meters is in 100 centimeter? </a:t>
            </a:r>
          </a:p>
          <a:p>
            <a:r>
              <a:rPr lang="en-US" dirty="0"/>
              <a:t>How teaspoons is in 5 milliliters? </a:t>
            </a:r>
          </a:p>
          <a:p>
            <a:r>
              <a:rPr lang="en-US" dirty="0"/>
              <a:t>How milliliters is in 1 tablespoon? </a:t>
            </a:r>
          </a:p>
          <a:p>
            <a:r>
              <a:rPr lang="en-US" dirty="0"/>
              <a:t>How many ounces is in 1 pound?</a:t>
            </a:r>
          </a:p>
          <a:p>
            <a:r>
              <a:rPr lang="en-US" dirty="0"/>
              <a:t>1 ounces equals how many milliliters?  </a:t>
            </a:r>
          </a:p>
          <a:p>
            <a:r>
              <a:rPr lang="en-US" dirty="0"/>
              <a:t>1 kilograms equals how many pounds?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0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24CF6-BB96-4B06-8F53-AA4B753D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rmAutofit/>
          </a:bodyPr>
          <a:lstStyle/>
          <a:p>
            <a:r>
              <a:rPr lang="en-US" dirty="0"/>
              <a:t>Metric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EBC0-BD57-439E-ADDE-2EDFAE179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/>
              <a:t>Weights </a:t>
            </a:r>
          </a:p>
          <a:p>
            <a:pPr lvl="1">
              <a:lnSpc>
                <a:spcPct val="110000"/>
              </a:lnSpc>
            </a:pPr>
            <a:r>
              <a:rPr lang="en-US"/>
              <a:t>Grams, Kilograms </a:t>
            </a:r>
          </a:p>
          <a:p>
            <a:pPr>
              <a:lnSpc>
                <a:spcPct val="110000"/>
              </a:lnSpc>
            </a:pPr>
            <a:r>
              <a:rPr lang="en-US" sz="2000"/>
              <a:t>Medications </a:t>
            </a:r>
          </a:p>
          <a:p>
            <a:pPr lvl="1">
              <a:lnSpc>
                <a:spcPct val="110000"/>
              </a:lnSpc>
            </a:pPr>
            <a:r>
              <a:rPr lang="en-US"/>
              <a:t>Micrograms, milligrams, &amp; grams </a:t>
            </a:r>
          </a:p>
          <a:p>
            <a:pPr>
              <a:lnSpc>
                <a:spcPct val="110000"/>
              </a:lnSpc>
            </a:pPr>
            <a:r>
              <a:rPr lang="en-US" sz="2000"/>
              <a:t>Measure volumes </a:t>
            </a:r>
          </a:p>
          <a:p>
            <a:pPr lvl="1">
              <a:lnSpc>
                <a:spcPct val="110000"/>
              </a:lnSpc>
            </a:pPr>
            <a:r>
              <a:rPr lang="en-US"/>
              <a:t>Milliliters, Liters </a:t>
            </a:r>
          </a:p>
          <a:p>
            <a:pPr>
              <a:lnSpc>
                <a:spcPct val="110000"/>
              </a:lnSpc>
            </a:pPr>
            <a:r>
              <a:rPr lang="en-US" sz="2000"/>
              <a:t>Measure lengths </a:t>
            </a:r>
          </a:p>
          <a:p>
            <a:pPr lvl="1">
              <a:lnSpc>
                <a:spcPct val="110000"/>
              </a:lnSpc>
            </a:pPr>
            <a:r>
              <a:rPr lang="en-US"/>
              <a:t>Millimeters, centimeters, meters</a:t>
            </a:r>
          </a:p>
          <a:p>
            <a:pPr lvl="1">
              <a:lnSpc>
                <a:spcPct val="110000"/>
              </a:lnSpc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2FADDB-1791-460C-BB36-B0AF19F56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93241"/>
            <a:ext cx="4875211" cy="3254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69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9298-14C6-471E-83DB-3D1AB95B5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conversions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9780F-370C-4024-AAAB-8BD8223A9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teaspoon = 5 milliliters </a:t>
            </a:r>
          </a:p>
          <a:p>
            <a:r>
              <a:rPr lang="en-US" dirty="0"/>
              <a:t>1 tablespoon = 15 milliliters </a:t>
            </a:r>
          </a:p>
          <a:p>
            <a:r>
              <a:rPr lang="en-US" dirty="0"/>
              <a:t>1 ounce = 30 milliliters </a:t>
            </a:r>
          </a:p>
          <a:p>
            <a:r>
              <a:rPr lang="en-US" dirty="0"/>
              <a:t>2.2 pounds = 1 kilogram </a:t>
            </a:r>
          </a:p>
          <a:p>
            <a:r>
              <a:rPr lang="en-US" dirty="0"/>
              <a:t>Celsius (C) = (F-32)* 5/9 </a:t>
            </a:r>
          </a:p>
          <a:p>
            <a:r>
              <a:rPr lang="en-US" dirty="0"/>
              <a:t>Fahrenheit (F) = (C * 9/5) +32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0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3368-46BF-46A1-BB99-0D6DE7EC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Post-quiz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1BC2-EAAC-4020-B88B-42C58A84A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62101"/>
            <a:ext cx="9905999" cy="5153024"/>
          </a:xfrm>
        </p:spPr>
        <p:txBody>
          <a:bodyPr>
            <a:normAutofit fontScale="70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many liters is in 1000 milliliter?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600" dirty="0">
                <a:solidFill>
                  <a:prstClr val="white"/>
                </a:solidFill>
                <a:latin typeface="Tw Cen MT" panose="020B0602020104020603"/>
              </a:rPr>
              <a:t>1 liter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many kilograms is in 1000 gram? 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kilogram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many meters is in 100 centimeter? 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600" dirty="0">
                <a:solidFill>
                  <a:prstClr val="white"/>
                </a:solidFill>
                <a:latin typeface="Tw Cen MT" panose="020B0602020104020603"/>
              </a:rPr>
              <a:t>1 meter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teaspoons is in 5 milliliters? 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teaspoons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milliliters is in 1 tablespoon?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15 milliliters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many ounces is in 1 pound?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16 ounces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ounces equals how many milliliters?  </a:t>
            </a:r>
            <a:endParaRPr lang="en-US" sz="2000" dirty="0">
              <a:solidFill>
                <a:prstClr val="white"/>
              </a:solidFill>
              <a:latin typeface="Tw Cen MT" panose="020B0602020104020603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30 milliliters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kilograms equals how many pounds?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600" dirty="0">
                <a:solidFill>
                  <a:prstClr val="white"/>
                </a:solidFill>
                <a:latin typeface="Tw Cen MT" panose="020B0602020104020603"/>
              </a:rPr>
              <a:t>2.2 pounds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64</TotalTime>
  <Words>210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Tahoma</vt:lpstr>
      <vt:lpstr>Tw Cen MT</vt:lpstr>
      <vt:lpstr>Circuit</vt:lpstr>
      <vt:lpstr>Simple conversions </vt:lpstr>
      <vt:lpstr>Pre-quiz </vt:lpstr>
      <vt:lpstr>Metric System </vt:lpstr>
      <vt:lpstr>Simple conversions </vt:lpstr>
      <vt:lpstr>Post-quiz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conversions </dc:title>
  <dc:creator>Michael Jones</dc:creator>
  <cp:lastModifiedBy>Michael Jones</cp:lastModifiedBy>
  <cp:revision>10</cp:revision>
  <dcterms:created xsi:type="dcterms:W3CDTF">2022-05-13T18:57:04Z</dcterms:created>
  <dcterms:modified xsi:type="dcterms:W3CDTF">2022-05-13T20:01:48Z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