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8/29/2022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wgu.edu/blog/8-nursing-school-tips-success2107.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wgu.edu/blog/3-types-of-learners-which-learning-style-are-you1712.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5C815-2255-4CBB-92DE-27E7D7AC0EC0}"/>
              </a:ext>
            </a:extLst>
          </p:cNvPr>
          <p:cNvSpPr>
            <a:spLocks noGrp="1"/>
          </p:cNvSpPr>
          <p:nvPr>
            <p:ph type="ctrTitle"/>
          </p:nvPr>
        </p:nvSpPr>
        <p:spPr/>
        <p:txBody>
          <a:bodyPr/>
          <a:lstStyle/>
          <a:p>
            <a:r>
              <a:rPr lang="en-US" dirty="0"/>
              <a:t>Nursing School Tips </a:t>
            </a:r>
          </a:p>
        </p:txBody>
      </p:sp>
    </p:spTree>
    <p:extLst>
      <p:ext uri="{BB962C8B-B14F-4D97-AF65-F5344CB8AC3E}">
        <p14:creationId xmlns:p14="http://schemas.microsoft.com/office/powerpoint/2010/main" val="994663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FC901-B8E7-4A30-BD3B-6E0B072BFE5E}"/>
              </a:ext>
            </a:extLst>
          </p:cNvPr>
          <p:cNvSpPr>
            <a:spLocks noGrp="1"/>
          </p:cNvSpPr>
          <p:nvPr>
            <p:ph type="title"/>
          </p:nvPr>
        </p:nvSpPr>
        <p:spPr/>
        <p:txBody>
          <a:bodyPr/>
          <a:lstStyle/>
          <a:p>
            <a:r>
              <a:rPr lang="en-US" dirty="0"/>
              <a:t>Reference </a:t>
            </a:r>
          </a:p>
        </p:txBody>
      </p:sp>
      <p:sp>
        <p:nvSpPr>
          <p:cNvPr id="3" name="Content Placeholder 2">
            <a:extLst>
              <a:ext uri="{FF2B5EF4-FFF2-40B4-BE49-F238E27FC236}">
                <a16:creationId xmlns:a16="http://schemas.microsoft.com/office/drawing/2014/main" id="{11A84B2B-B26C-40D9-9A16-CF9E71EBED6F}"/>
              </a:ext>
            </a:extLst>
          </p:cNvPr>
          <p:cNvSpPr>
            <a:spLocks noGrp="1"/>
          </p:cNvSpPr>
          <p:nvPr>
            <p:ph idx="1"/>
          </p:nvPr>
        </p:nvSpPr>
        <p:spPr/>
        <p:txBody>
          <a:bodyPr/>
          <a:lstStyle/>
          <a:p>
            <a:r>
              <a:rPr lang="en-US" dirty="0">
                <a:effectLst/>
              </a:rPr>
              <a:t>Western Governors University. (2021, July 9). </a:t>
            </a:r>
            <a:r>
              <a:rPr lang="en-US" i="1" dirty="0">
                <a:effectLst/>
              </a:rPr>
              <a:t>8 nursing school tips for 	Success</a:t>
            </a:r>
            <a:r>
              <a:rPr lang="en-US" dirty="0">
                <a:effectLst/>
              </a:rPr>
              <a:t>. Western Governors University. Retrieved August 29, 2022, from 	</a:t>
            </a:r>
            <a:r>
              <a:rPr lang="en-US" dirty="0">
                <a:effectLst/>
                <a:hlinkClick r:id="rId2"/>
              </a:rPr>
              <a:t>https://www.wgu.edu/blog/8-nursing-school-tips-success2107.html</a:t>
            </a:r>
            <a:endParaRPr lang="en-US" dirty="0">
              <a:effectLst/>
            </a:endParaRPr>
          </a:p>
          <a:p>
            <a:pPr marL="0" indent="0">
              <a:buNone/>
            </a:pPr>
            <a:endParaRPr lang="en-US" dirty="0">
              <a:effectLst/>
            </a:endParaRPr>
          </a:p>
        </p:txBody>
      </p:sp>
    </p:spTree>
    <p:extLst>
      <p:ext uri="{BB962C8B-B14F-4D97-AF65-F5344CB8AC3E}">
        <p14:creationId xmlns:p14="http://schemas.microsoft.com/office/powerpoint/2010/main" val="3053346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6899F-A21C-4D57-8155-BB2C6283FA3B}"/>
              </a:ext>
            </a:extLst>
          </p:cNvPr>
          <p:cNvSpPr>
            <a:spLocks noGrp="1"/>
          </p:cNvSpPr>
          <p:nvPr>
            <p:ph type="title"/>
          </p:nvPr>
        </p:nvSpPr>
        <p:spPr/>
        <p:txBody>
          <a:bodyPr/>
          <a:lstStyle/>
          <a:p>
            <a:r>
              <a:rPr lang="en-US" dirty="0"/>
              <a:t>Create Academic Goals</a:t>
            </a:r>
          </a:p>
        </p:txBody>
      </p:sp>
      <p:sp>
        <p:nvSpPr>
          <p:cNvPr id="3" name="Content Placeholder 2">
            <a:extLst>
              <a:ext uri="{FF2B5EF4-FFF2-40B4-BE49-F238E27FC236}">
                <a16:creationId xmlns:a16="http://schemas.microsoft.com/office/drawing/2014/main" id="{3D4F9902-C822-42F5-85A2-A8E7183CE221}"/>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By setting academic goals at the beginning of each semester, you’ll have a game plan for how to approach your studies. These should be S.M.A.R.T. goals, meaning they’re specific, measurable, attainable, realistic, and timely. As you’re brainstorming your goals, think about things such as: </a:t>
            </a:r>
          </a:p>
          <a:p>
            <a:r>
              <a:rPr lang="en-US" dirty="0">
                <a:latin typeface="Times New Roman" panose="02020603050405020304" pitchFamily="18" charset="0"/>
                <a:cs typeface="Times New Roman" panose="02020603050405020304" pitchFamily="18" charset="0"/>
              </a:rPr>
              <a:t>Am I aiming to be at the top of my class?</a:t>
            </a:r>
          </a:p>
          <a:p>
            <a:r>
              <a:rPr lang="en-US" dirty="0">
                <a:latin typeface="Times New Roman" panose="02020603050405020304" pitchFamily="18" charset="0"/>
                <a:cs typeface="Times New Roman" panose="02020603050405020304" pitchFamily="18" charset="0"/>
              </a:rPr>
              <a:t>Are there nursing organizations I want to join?</a:t>
            </a:r>
          </a:p>
          <a:p>
            <a:r>
              <a:rPr lang="en-US" dirty="0">
                <a:latin typeface="Times New Roman" panose="02020603050405020304" pitchFamily="18" charset="0"/>
                <a:cs typeface="Times New Roman" panose="02020603050405020304" pitchFamily="18" charset="0"/>
              </a:rPr>
              <a:t>Do I want to achieve a certain test score?</a:t>
            </a:r>
          </a:p>
          <a:p>
            <a:r>
              <a:rPr lang="en-US" dirty="0">
                <a:latin typeface="Times New Roman" panose="02020603050405020304" pitchFamily="18" charset="0"/>
                <a:cs typeface="Times New Roman" panose="02020603050405020304" pitchFamily="18" charset="0"/>
              </a:rPr>
              <a:t>Laying out specific milestones, and how you plan on achieving them, can serve as motivation and encourage you to keep persevering throughout your nursing program.</a:t>
            </a:r>
          </a:p>
        </p:txBody>
      </p:sp>
    </p:spTree>
    <p:extLst>
      <p:ext uri="{BB962C8B-B14F-4D97-AF65-F5344CB8AC3E}">
        <p14:creationId xmlns:p14="http://schemas.microsoft.com/office/powerpoint/2010/main" val="1449451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991C5-1513-4E27-AD4F-A22C74574FAB}"/>
              </a:ext>
            </a:extLst>
          </p:cNvPr>
          <p:cNvSpPr>
            <a:spLocks noGrp="1"/>
          </p:cNvSpPr>
          <p:nvPr>
            <p:ph type="title"/>
          </p:nvPr>
        </p:nvSpPr>
        <p:spPr/>
        <p:txBody>
          <a:bodyPr/>
          <a:lstStyle/>
          <a:p>
            <a:r>
              <a:rPr lang="en-US" dirty="0"/>
              <a:t>Understand Your Learning Style</a:t>
            </a:r>
          </a:p>
        </p:txBody>
      </p:sp>
      <p:sp>
        <p:nvSpPr>
          <p:cNvPr id="3" name="Content Placeholder 2">
            <a:extLst>
              <a:ext uri="{FF2B5EF4-FFF2-40B4-BE49-F238E27FC236}">
                <a16:creationId xmlns:a16="http://schemas.microsoft.com/office/drawing/2014/main" id="{6DB41355-A80D-454B-92DE-DD367B89CAF2}"/>
              </a:ext>
            </a:extLst>
          </p:cNvPr>
          <p:cNvSpPr>
            <a:spLocks noGrp="1"/>
          </p:cNvSpPr>
          <p:nvPr>
            <p:ph idx="1"/>
          </p:nvPr>
        </p:nvSpPr>
        <p:spPr>
          <a:xfrm>
            <a:off x="677334" y="1752601"/>
            <a:ext cx="8596668" cy="4991100"/>
          </a:xfrm>
        </p:spPr>
        <p:txBody>
          <a:bodyPr>
            <a:normAutofit lnSpcReduction="10000"/>
          </a:bodyPr>
          <a:lstStyle/>
          <a:p>
            <a:r>
              <a:rPr lang="en-US" sz="1200" b="0" i="0" dirty="0">
                <a:solidFill>
                  <a:schemeClr val="tx1"/>
                </a:solidFill>
                <a:effectLst/>
                <a:latin typeface="Times New Roman" panose="02020603050405020304" pitchFamily="18" charset="0"/>
                <a:cs typeface="Times New Roman" panose="02020603050405020304" pitchFamily="18" charset="0"/>
              </a:rPr>
              <a:t>Ever wonder why it’s easier for you to understand some things better than others? It all has to do with </a:t>
            </a:r>
            <a:r>
              <a:rPr lang="en-US" sz="1200" b="1" i="0" u="sng" dirty="0">
                <a:solidFill>
                  <a:schemeClr val="tx1"/>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your learning style</a:t>
            </a:r>
            <a:r>
              <a:rPr lang="en-US" sz="1200" b="0" i="0" dirty="0">
                <a:solidFill>
                  <a:schemeClr val="tx1"/>
                </a:solidFill>
                <a:effectLst/>
                <a:latin typeface="Times New Roman" panose="02020603050405020304" pitchFamily="18" charset="0"/>
                <a:cs typeface="Times New Roman" panose="02020603050405020304" pitchFamily="18" charset="0"/>
              </a:rPr>
              <a:t>. Knowing how your brain learns and processes information is crucial to your success as a nursing student. If you’re in an online nursing program, it’s even more important to identify how you learn best since your coursework, studying, and exams will be done independently.</a:t>
            </a:r>
          </a:p>
          <a:p>
            <a:r>
              <a:rPr lang="en-US" sz="1200" b="1" dirty="0">
                <a:solidFill>
                  <a:schemeClr val="tx1"/>
                </a:solidFill>
                <a:latin typeface="Times New Roman" panose="02020603050405020304" pitchFamily="18" charset="0"/>
                <a:cs typeface="Times New Roman" panose="02020603050405020304" pitchFamily="18" charset="0"/>
              </a:rPr>
              <a:t>Audio learners </a:t>
            </a:r>
            <a:r>
              <a:rPr lang="en-US" sz="1200" dirty="0">
                <a:solidFill>
                  <a:schemeClr val="tx1"/>
                </a:solidFill>
                <a:latin typeface="Times New Roman" panose="02020603050405020304" pitchFamily="18" charset="0"/>
                <a:cs typeface="Times New Roman" panose="02020603050405020304" pitchFamily="18" charset="0"/>
              </a:rPr>
              <a:t>process information out loud. They like to ask questions and discuss information and prefer to walk through information with friends or family to better understand and comprehend. Audio learners also use verbal analogies to tell stories or make their point.</a:t>
            </a:r>
          </a:p>
          <a:p>
            <a:r>
              <a:rPr lang="en-US" sz="1200" b="1" dirty="0">
                <a:solidFill>
                  <a:schemeClr val="tx1"/>
                </a:solidFill>
                <a:latin typeface="Times New Roman" panose="02020603050405020304" pitchFamily="18" charset="0"/>
                <a:cs typeface="Times New Roman" panose="02020603050405020304" pitchFamily="18" charset="0"/>
              </a:rPr>
              <a:t>Visual learners </a:t>
            </a:r>
            <a:r>
              <a:rPr lang="en-US" sz="1200" dirty="0">
                <a:solidFill>
                  <a:schemeClr val="tx1"/>
                </a:solidFill>
                <a:latin typeface="Times New Roman" panose="02020603050405020304" pitchFamily="18" charset="0"/>
                <a:cs typeface="Times New Roman" panose="02020603050405020304" pitchFamily="18" charset="0"/>
              </a:rPr>
              <a:t>take what they read or hear and convert it into pictures and drawings. Instead of study groups or classroom settings, they usually learn best in quiet environments away from distractions. Videos are also a great learning tool for a visual learner.</a:t>
            </a:r>
          </a:p>
          <a:p>
            <a:r>
              <a:rPr lang="en-US" sz="1200" b="1" dirty="0">
                <a:solidFill>
                  <a:schemeClr val="tx1"/>
                </a:solidFill>
                <a:latin typeface="Times New Roman" panose="02020603050405020304" pitchFamily="18" charset="0"/>
                <a:cs typeface="Times New Roman" panose="02020603050405020304" pitchFamily="18" charset="0"/>
              </a:rPr>
              <a:t>Tactile learners </a:t>
            </a:r>
            <a:r>
              <a:rPr lang="en-US" sz="1200" dirty="0">
                <a:solidFill>
                  <a:schemeClr val="tx1"/>
                </a:solidFill>
                <a:latin typeface="Times New Roman" panose="02020603050405020304" pitchFamily="18" charset="0"/>
                <a:cs typeface="Times New Roman" panose="02020603050405020304" pitchFamily="18" charset="0"/>
              </a:rPr>
              <a:t>act things out, use gestures, or move around while studying—all of which help them engage in the material. They like to use charts, diagrams, or models to show relationships and learn the concept. </a:t>
            </a:r>
          </a:p>
          <a:p>
            <a:r>
              <a:rPr lang="en-US" sz="1200" dirty="0">
                <a:solidFill>
                  <a:schemeClr val="tx1"/>
                </a:solidFill>
                <a:latin typeface="Times New Roman" panose="02020603050405020304" pitchFamily="18" charset="0"/>
                <a:cs typeface="Times New Roman" panose="02020603050405020304" pitchFamily="18" charset="0"/>
              </a:rPr>
              <a:t>If you’re not sure which one(s) you might fall under, it’s worth figuring it out so you can incorporate better strategies to maximize your study time and more easily retain information.</a:t>
            </a:r>
          </a:p>
          <a:p>
            <a:r>
              <a:rPr lang="en-US" sz="1200" dirty="0">
                <a:solidFill>
                  <a:schemeClr val="tx1"/>
                </a:solidFill>
                <a:latin typeface="Times New Roman" panose="02020603050405020304" pitchFamily="18" charset="0"/>
                <a:cs typeface="Times New Roman" panose="02020603050405020304" pitchFamily="18" charset="0"/>
              </a:rPr>
              <a:t>If you need help discovering your learning style, ask yourself a few questions:</a:t>
            </a:r>
          </a:p>
          <a:p>
            <a:pPr lvl="1"/>
            <a:r>
              <a:rPr lang="en-US" sz="1200" dirty="0">
                <a:solidFill>
                  <a:schemeClr val="tx1"/>
                </a:solidFill>
                <a:latin typeface="Times New Roman" panose="02020603050405020304" pitchFamily="18" charset="0"/>
                <a:cs typeface="Times New Roman" panose="02020603050405020304" pitchFamily="18" charset="0"/>
              </a:rPr>
              <a:t>How have I studied in the past?</a:t>
            </a:r>
          </a:p>
          <a:p>
            <a:pPr lvl="1"/>
            <a:r>
              <a:rPr lang="en-US" sz="1200" dirty="0">
                <a:solidFill>
                  <a:schemeClr val="tx1"/>
                </a:solidFill>
                <a:latin typeface="Times New Roman" panose="02020603050405020304" pitchFamily="18" charset="0"/>
                <a:cs typeface="Times New Roman" panose="02020603050405020304" pitchFamily="18" charset="0"/>
              </a:rPr>
              <a:t>How am I currently studying?</a:t>
            </a:r>
          </a:p>
          <a:p>
            <a:pPr lvl="1"/>
            <a:r>
              <a:rPr lang="en-US" sz="1200" dirty="0">
                <a:solidFill>
                  <a:schemeClr val="tx1"/>
                </a:solidFill>
                <a:latin typeface="Times New Roman" panose="02020603050405020304" pitchFamily="18" charset="0"/>
                <a:cs typeface="Times New Roman" panose="02020603050405020304" pitchFamily="18" charset="0"/>
              </a:rPr>
              <a:t>What kinds of tests have I performed the best on, and how did I study for them?</a:t>
            </a:r>
          </a:p>
          <a:p>
            <a:pPr lvl="1"/>
            <a:r>
              <a:rPr lang="en-US" sz="1200" dirty="0">
                <a:solidFill>
                  <a:schemeClr val="tx1"/>
                </a:solidFill>
                <a:latin typeface="Times New Roman" panose="02020603050405020304" pitchFamily="18" charset="0"/>
                <a:cs typeface="Times New Roman" panose="02020603050405020304" pitchFamily="18" charset="0"/>
              </a:rPr>
              <a:t>Do I take a lot of notes in class?</a:t>
            </a:r>
          </a:p>
          <a:p>
            <a:pPr lvl="1"/>
            <a:r>
              <a:rPr lang="en-US" sz="1200" dirty="0">
                <a:solidFill>
                  <a:schemeClr val="tx1"/>
                </a:solidFill>
                <a:latin typeface="Times New Roman" panose="02020603050405020304" pitchFamily="18" charset="0"/>
                <a:cs typeface="Times New Roman" panose="02020603050405020304" pitchFamily="18" charset="0"/>
              </a:rPr>
              <a:t>Do I quiz myself to remember information, draw pictures, or something else?</a:t>
            </a:r>
          </a:p>
        </p:txBody>
      </p:sp>
    </p:spTree>
    <p:extLst>
      <p:ext uri="{BB962C8B-B14F-4D97-AF65-F5344CB8AC3E}">
        <p14:creationId xmlns:p14="http://schemas.microsoft.com/office/powerpoint/2010/main" val="3327777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65185-6782-4691-AB4B-6629E2B4891B}"/>
              </a:ext>
            </a:extLst>
          </p:cNvPr>
          <p:cNvSpPr>
            <a:spLocks noGrp="1"/>
          </p:cNvSpPr>
          <p:nvPr>
            <p:ph type="title"/>
          </p:nvPr>
        </p:nvSpPr>
        <p:spPr/>
        <p:txBody>
          <a:bodyPr/>
          <a:lstStyle/>
          <a:p>
            <a:r>
              <a:rPr lang="en-US" dirty="0"/>
              <a:t>Create a Study Group</a:t>
            </a:r>
          </a:p>
        </p:txBody>
      </p:sp>
      <p:sp>
        <p:nvSpPr>
          <p:cNvPr id="3" name="Content Placeholder 2">
            <a:extLst>
              <a:ext uri="{FF2B5EF4-FFF2-40B4-BE49-F238E27FC236}">
                <a16:creationId xmlns:a16="http://schemas.microsoft.com/office/drawing/2014/main" id="{D71247BB-0CF7-405E-BC19-8E3D06102CF3}"/>
              </a:ext>
            </a:extLst>
          </p:cNvPr>
          <p:cNvSpPr>
            <a:spLocks noGrp="1"/>
          </p:cNvSpPr>
          <p:nvPr>
            <p:ph idx="1"/>
          </p:nvPr>
        </p:nvSpPr>
        <p:spPr>
          <a:xfrm>
            <a:off x="677334" y="1712914"/>
            <a:ext cx="8596668" cy="4830761"/>
          </a:xfrm>
        </p:spPr>
        <p:txBody>
          <a:bodyPr>
            <a:noAutofit/>
          </a:bodyPr>
          <a:lstStyle/>
          <a:p>
            <a:r>
              <a:rPr lang="en-US" sz="1200" dirty="0">
                <a:latin typeface="Times New Roman" panose="02020603050405020304" pitchFamily="18" charset="0"/>
                <a:cs typeface="Times New Roman" panose="02020603050405020304" pitchFamily="18" charset="0"/>
              </a:rPr>
              <a:t>The saying “two heads are better than one” rings especially true when you’re making your way through nursing school. In fact, research shows students who study in groups can retain more information as opposed to what they hear in class or read on their own. </a:t>
            </a:r>
          </a:p>
          <a:p>
            <a:r>
              <a:rPr lang="en-US" sz="1200" dirty="0">
                <a:latin typeface="Times New Roman" panose="02020603050405020304" pitchFamily="18" charset="0"/>
                <a:cs typeface="Times New Roman" panose="02020603050405020304" pitchFamily="18" charset="0"/>
              </a:rPr>
              <a:t>Study groups can also:</a:t>
            </a:r>
          </a:p>
          <a:p>
            <a:pPr lvl="1"/>
            <a:r>
              <a:rPr lang="en-US" sz="1200" dirty="0">
                <a:latin typeface="Times New Roman" panose="02020603050405020304" pitchFamily="18" charset="0"/>
                <a:cs typeface="Times New Roman" panose="02020603050405020304" pitchFamily="18" charset="0"/>
              </a:rPr>
              <a:t>Keep you accountable to a group.</a:t>
            </a:r>
          </a:p>
          <a:p>
            <a:pPr lvl="1"/>
            <a:r>
              <a:rPr lang="en-US" sz="1200" dirty="0">
                <a:latin typeface="Times New Roman" panose="02020603050405020304" pitchFamily="18" charset="0"/>
                <a:cs typeface="Times New Roman" panose="02020603050405020304" pitchFamily="18" charset="0"/>
              </a:rPr>
              <a:t>Help you stay motivated and on track with your studies.</a:t>
            </a:r>
          </a:p>
          <a:p>
            <a:pPr lvl="1"/>
            <a:r>
              <a:rPr lang="en-US" sz="1200" dirty="0">
                <a:latin typeface="Times New Roman" panose="02020603050405020304" pitchFamily="18" charset="0"/>
                <a:cs typeface="Times New Roman" panose="02020603050405020304" pitchFamily="18" charset="0"/>
              </a:rPr>
              <a:t>Provide you with a support system of people who understand what you’re going through.</a:t>
            </a:r>
          </a:p>
          <a:p>
            <a:pPr lvl="1"/>
            <a:r>
              <a:rPr lang="en-US" sz="1200" dirty="0">
                <a:latin typeface="Times New Roman" panose="02020603050405020304" pitchFamily="18" charset="0"/>
                <a:cs typeface="Times New Roman" panose="02020603050405020304" pitchFamily="18" charset="0"/>
              </a:rPr>
              <a:t>Create designated times for hitting the books.</a:t>
            </a:r>
          </a:p>
          <a:p>
            <a:pPr lvl="1"/>
            <a:r>
              <a:rPr lang="en-US" sz="1200" dirty="0">
                <a:latin typeface="Times New Roman" panose="02020603050405020304" pitchFamily="18" charset="0"/>
                <a:cs typeface="Times New Roman" panose="02020603050405020304" pitchFamily="18" charset="0"/>
              </a:rPr>
              <a:t>Open up opportunities for networking.</a:t>
            </a:r>
          </a:p>
          <a:p>
            <a:pPr lvl="1"/>
            <a:r>
              <a:rPr lang="en-US" sz="1200" dirty="0">
                <a:latin typeface="Times New Roman" panose="02020603050405020304" pitchFamily="18" charset="0"/>
                <a:cs typeface="Times New Roman" panose="02020603050405020304" pitchFamily="18" charset="0"/>
              </a:rPr>
              <a:t>Give you other people to learn from, compare notes with, and bounce ideas off of.</a:t>
            </a:r>
          </a:p>
          <a:p>
            <a:r>
              <a:rPr lang="en-US" sz="1200" dirty="0">
                <a:latin typeface="Times New Roman" panose="02020603050405020304" pitchFamily="18" charset="0"/>
                <a:cs typeface="Times New Roman" panose="02020603050405020304" pitchFamily="18" charset="0"/>
              </a:rPr>
              <a:t>Now that you know the benefits of group study, here are a few pointers before you start or join one: </a:t>
            </a:r>
          </a:p>
          <a:p>
            <a:pPr lvl="1"/>
            <a:r>
              <a:rPr lang="en-US" sz="1200" dirty="0">
                <a:latin typeface="Times New Roman" panose="02020603050405020304" pitchFamily="18" charset="0"/>
                <a:cs typeface="Times New Roman" panose="02020603050405020304" pitchFamily="18" charset="0"/>
              </a:rPr>
              <a:t>Make sure your study group is small. Studies show three to four people is best.</a:t>
            </a:r>
          </a:p>
          <a:p>
            <a:pPr lvl="1"/>
            <a:r>
              <a:rPr lang="en-US" sz="1200" dirty="0">
                <a:latin typeface="Times New Roman" panose="02020603050405020304" pitchFamily="18" charset="0"/>
                <a:cs typeface="Times New Roman" panose="02020603050405020304" pitchFamily="18" charset="0"/>
              </a:rPr>
              <a:t>If you decide to join a study group, commit to keeping up and staying involved in the group throughout the entire semester.</a:t>
            </a:r>
          </a:p>
          <a:p>
            <a:pPr lvl="1"/>
            <a:r>
              <a:rPr lang="en-US" sz="1200" dirty="0">
                <a:latin typeface="Times New Roman" panose="02020603050405020304" pitchFamily="18" charset="0"/>
                <a:cs typeface="Times New Roman" panose="02020603050405020304" pitchFamily="18" charset="0"/>
              </a:rPr>
              <a:t>Wait a few weeks before joining a study group so you can get to know your classmates and scope out whom you’ll work best with.</a:t>
            </a:r>
          </a:p>
          <a:p>
            <a:pPr lvl="1"/>
            <a:r>
              <a:rPr lang="en-US" sz="1200" dirty="0">
                <a:latin typeface="Times New Roman" panose="02020603050405020304" pitchFamily="18" charset="0"/>
                <a:cs typeface="Times New Roman" panose="02020603050405020304" pitchFamily="18" charset="0"/>
              </a:rPr>
              <a:t>Don’t compare yourself to your classmates. Some students may have more or different experience in their time as an RN than you do. So while you should learn from other students, try not to feel like you’re behind.</a:t>
            </a:r>
          </a:p>
        </p:txBody>
      </p:sp>
    </p:spTree>
    <p:extLst>
      <p:ext uri="{BB962C8B-B14F-4D97-AF65-F5344CB8AC3E}">
        <p14:creationId xmlns:p14="http://schemas.microsoft.com/office/powerpoint/2010/main" val="1918495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F41AF-8903-46E3-A500-9FBD88D9B250}"/>
              </a:ext>
            </a:extLst>
          </p:cNvPr>
          <p:cNvSpPr>
            <a:spLocks noGrp="1"/>
          </p:cNvSpPr>
          <p:nvPr>
            <p:ph type="title"/>
          </p:nvPr>
        </p:nvSpPr>
        <p:spPr/>
        <p:txBody>
          <a:bodyPr/>
          <a:lstStyle/>
          <a:p>
            <a:r>
              <a:rPr lang="en-US" dirty="0"/>
              <a:t>Be Sure to Take Breaks</a:t>
            </a:r>
          </a:p>
        </p:txBody>
      </p:sp>
      <p:sp>
        <p:nvSpPr>
          <p:cNvPr id="3" name="Content Placeholder 2">
            <a:extLst>
              <a:ext uri="{FF2B5EF4-FFF2-40B4-BE49-F238E27FC236}">
                <a16:creationId xmlns:a16="http://schemas.microsoft.com/office/drawing/2014/main" id="{AE4556C8-395E-4151-A7E0-A367F1CDE589}"/>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Nursing school can easily feel like a full-time job, especially if you’re attending school online and already have a full-time job. Between all the coursework, exam prep, and tests, it might seem like the only way to stay ahead is to study 24/7. However, too much studying can lead to stress, exhaustion, and burnout. It’s important to remember to take some time for yourself to avoid this. In fact, research shows taking breaks—like going for a walk, calling a friend, or watching your favorite show—can actually refresh your mind and replenish your mental resources. </a:t>
            </a:r>
          </a:p>
        </p:txBody>
      </p:sp>
    </p:spTree>
    <p:extLst>
      <p:ext uri="{BB962C8B-B14F-4D97-AF65-F5344CB8AC3E}">
        <p14:creationId xmlns:p14="http://schemas.microsoft.com/office/powerpoint/2010/main" val="3504994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81422-4AA1-4962-870E-6CDB4A381A2E}"/>
              </a:ext>
            </a:extLst>
          </p:cNvPr>
          <p:cNvSpPr>
            <a:spLocks noGrp="1"/>
          </p:cNvSpPr>
          <p:nvPr>
            <p:ph type="title"/>
          </p:nvPr>
        </p:nvSpPr>
        <p:spPr/>
        <p:txBody>
          <a:bodyPr/>
          <a:lstStyle/>
          <a:p>
            <a:r>
              <a:rPr lang="en-US" dirty="0"/>
              <a:t>Avoid Cramming Work</a:t>
            </a:r>
          </a:p>
        </p:txBody>
      </p:sp>
      <p:sp>
        <p:nvSpPr>
          <p:cNvPr id="3" name="Content Placeholder 2">
            <a:extLst>
              <a:ext uri="{FF2B5EF4-FFF2-40B4-BE49-F238E27FC236}">
                <a16:creationId xmlns:a16="http://schemas.microsoft.com/office/drawing/2014/main" id="{885D29C5-1142-4417-A3DC-C728D6693242}"/>
              </a:ext>
            </a:extLst>
          </p:cNvPr>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Nursing school is challenging enough but cramming for exams and doing coursework at the last minute can make it even more difficult. With so many tasks competing for your attention, it’s crucial to be able to identify which ones are most important and address them accordingly.</a:t>
            </a:r>
          </a:p>
          <a:p>
            <a:r>
              <a:rPr lang="en-US" sz="2000" dirty="0">
                <a:latin typeface="Times New Roman" panose="02020603050405020304" pitchFamily="18" charset="0"/>
                <a:cs typeface="Times New Roman" panose="02020603050405020304" pitchFamily="18" charset="0"/>
              </a:rPr>
              <a:t>There’s no getting around it; you’ll have a lot on your plate at times, but good time management will help you manage the work and feel less overwhelmed.</a:t>
            </a:r>
          </a:p>
        </p:txBody>
      </p:sp>
    </p:spTree>
    <p:extLst>
      <p:ext uri="{BB962C8B-B14F-4D97-AF65-F5344CB8AC3E}">
        <p14:creationId xmlns:p14="http://schemas.microsoft.com/office/powerpoint/2010/main" val="464753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A723F-4EC6-455F-BFCB-EDD8509CDC2D}"/>
              </a:ext>
            </a:extLst>
          </p:cNvPr>
          <p:cNvSpPr>
            <a:spLocks noGrp="1"/>
          </p:cNvSpPr>
          <p:nvPr>
            <p:ph type="title"/>
          </p:nvPr>
        </p:nvSpPr>
        <p:spPr/>
        <p:txBody>
          <a:bodyPr/>
          <a:lstStyle/>
          <a:p>
            <a:r>
              <a:rPr lang="en-US" dirty="0"/>
              <a:t>Create a Schedule</a:t>
            </a:r>
          </a:p>
        </p:txBody>
      </p:sp>
      <p:sp>
        <p:nvSpPr>
          <p:cNvPr id="3" name="Content Placeholder 2">
            <a:extLst>
              <a:ext uri="{FF2B5EF4-FFF2-40B4-BE49-F238E27FC236}">
                <a16:creationId xmlns:a16="http://schemas.microsoft.com/office/drawing/2014/main" id="{783976D5-4B0A-4958-82FA-048E5BB18F04}"/>
              </a:ext>
            </a:extLst>
          </p:cNvPr>
          <p:cNvSpPr>
            <a:spLocks noGrp="1"/>
          </p:cNvSpPr>
          <p:nvPr>
            <p:ph idx="1"/>
          </p:nvPr>
        </p:nvSpPr>
        <p:spPr/>
        <p:txBody>
          <a:bodyPr>
            <a:noAutofit/>
          </a:bodyPr>
          <a:lstStyle/>
          <a:p>
            <a:r>
              <a:rPr lang="en-US" dirty="0">
                <a:latin typeface="Times New Roman" panose="02020603050405020304" pitchFamily="18" charset="0"/>
                <a:cs typeface="Times New Roman" panose="02020603050405020304" pitchFamily="18" charset="0"/>
              </a:rPr>
              <a:t>One way you can manage your nursing school workload is by creating a daily schedule. If you’re not sure how to begin, start with a blank weekly calendar or use the one in your phone. Create a breakdown of your day, hour-by-hour, and don’t forget to include things such as:</a:t>
            </a:r>
          </a:p>
          <a:p>
            <a:pPr lvl="1"/>
            <a:r>
              <a:rPr lang="en-US" sz="1800" dirty="0">
                <a:latin typeface="Times New Roman" panose="02020603050405020304" pitchFamily="18" charset="0"/>
                <a:cs typeface="Times New Roman" panose="02020603050405020304" pitchFamily="18" charset="0"/>
              </a:rPr>
              <a:t>Days and times you have class</a:t>
            </a:r>
          </a:p>
          <a:p>
            <a:pPr lvl="1"/>
            <a:r>
              <a:rPr lang="en-US" sz="1800" dirty="0">
                <a:latin typeface="Times New Roman" panose="02020603050405020304" pitchFamily="18" charset="0"/>
                <a:cs typeface="Times New Roman" panose="02020603050405020304" pitchFamily="18" charset="0"/>
              </a:rPr>
              <a:t>Studying or study groups</a:t>
            </a:r>
          </a:p>
          <a:p>
            <a:pPr lvl="1"/>
            <a:r>
              <a:rPr lang="en-US" sz="1800" dirty="0">
                <a:latin typeface="Times New Roman" panose="02020603050405020304" pitchFamily="18" charset="0"/>
                <a:cs typeface="Times New Roman" panose="02020603050405020304" pitchFamily="18" charset="0"/>
              </a:rPr>
              <a:t>Social commitments </a:t>
            </a:r>
          </a:p>
          <a:p>
            <a:pPr lvl="1"/>
            <a:r>
              <a:rPr lang="en-US" sz="1800" dirty="0">
                <a:latin typeface="Times New Roman" panose="02020603050405020304" pitchFamily="18" charset="0"/>
                <a:cs typeface="Times New Roman" panose="02020603050405020304" pitchFamily="18" charset="0"/>
              </a:rPr>
              <a:t>Family time</a:t>
            </a:r>
          </a:p>
          <a:p>
            <a:pPr lvl="1"/>
            <a:r>
              <a:rPr lang="en-US" sz="1800" dirty="0">
                <a:latin typeface="Times New Roman" panose="02020603050405020304" pitchFamily="18" charset="0"/>
                <a:cs typeface="Times New Roman" panose="02020603050405020304" pitchFamily="18" charset="0"/>
              </a:rPr>
              <a:t>Appointments</a:t>
            </a:r>
          </a:p>
          <a:p>
            <a:pPr lvl="1"/>
            <a:r>
              <a:rPr lang="en-US" sz="1800" dirty="0">
                <a:latin typeface="Times New Roman" panose="02020603050405020304" pitchFamily="18" charset="0"/>
                <a:cs typeface="Times New Roman" panose="02020603050405020304" pitchFamily="18" charset="0"/>
              </a:rPr>
              <a:t>Breaks</a:t>
            </a:r>
          </a:p>
          <a:p>
            <a:r>
              <a:rPr lang="en-US" dirty="0">
                <a:latin typeface="Times New Roman" panose="02020603050405020304" pitchFamily="18" charset="0"/>
                <a:cs typeface="Times New Roman" panose="02020603050405020304" pitchFamily="18" charset="0"/>
              </a:rPr>
              <a:t>Having a schedule to refer to each day can help you better allocate your time, prioritize your tasks, and identify when you can (and should) take breaks throughout the day.</a:t>
            </a:r>
          </a:p>
        </p:txBody>
      </p:sp>
    </p:spTree>
    <p:extLst>
      <p:ext uri="{BB962C8B-B14F-4D97-AF65-F5344CB8AC3E}">
        <p14:creationId xmlns:p14="http://schemas.microsoft.com/office/powerpoint/2010/main" val="3938400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762A6-9B82-4525-9F83-5247170E11DB}"/>
              </a:ext>
            </a:extLst>
          </p:cNvPr>
          <p:cNvSpPr>
            <a:spLocks noGrp="1"/>
          </p:cNvSpPr>
          <p:nvPr>
            <p:ph type="title"/>
          </p:nvPr>
        </p:nvSpPr>
        <p:spPr/>
        <p:txBody>
          <a:bodyPr/>
          <a:lstStyle/>
          <a:p>
            <a:r>
              <a:rPr lang="en-US" dirty="0"/>
              <a:t>Get to Know Your Professors</a:t>
            </a:r>
          </a:p>
        </p:txBody>
      </p:sp>
      <p:sp>
        <p:nvSpPr>
          <p:cNvPr id="3" name="Content Placeholder 2">
            <a:extLst>
              <a:ext uri="{FF2B5EF4-FFF2-40B4-BE49-F238E27FC236}">
                <a16:creationId xmlns:a16="http://schemas.microsoft.com/office/drawing/2014/main" id="{4F2B1B41-2AA3-4A88-9B99-71F4CC7F1E44}"/>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Your professors are more than your teachers or lecturers; they can actually be your biggest partners in nursing school. By getting to know your professors and forming relationships with them, they’ll be more likely to:</a:t>
            </a:r>
          </a:p>
          <a:p>
            <a:pPr lvl="1"/>
            <a:r>
              <a:rPr lang="en-US" dirty="0">
                <a:latin typeface="Times New Roman" panose="02020603050405020304" pitchFamily="18" charset="0"/>
                <a:cs typeface="Times New Roman" panose="02020603050405020304" pitchFamily="18" charset="0"/>
              </a:rPr>
              <a:t>Give advice for taking the NCLEX</a:t>
            </a:r>
          </a:p>
          <a:p>
            <a:pPr lvl="1"/>
            <a:r>
              <a:rPr lang="en-US" dirty="0">
                <a:latin typeface="Times New Roman" panose="02020603050405020304" pitchFamily="18" charset="0"/>
                <a:cs typeface="Times New Roman" panose="02020603050405020304" pitchFamily="18" charset="0"/>
              </a:rPr>
              <a:t>Share their experiences as a nurse, a nursing educator, or even as a nursing student</a:t>
            </a:r>
          </a:p>
          <a:p>
            <a:pPr lvl="1"/>
            <a:r>
              <a:rPr lang="en-US" dirty="0">
                <a:latin typeface="Times New Roman" panose="02020603050405020304" pitchFamily="18" charset="0"/>
                <a:cs typeface="Times New Roman" panose="02020603050405020304" pitchFamily="18" charset="0"/>
              </a:rPr>
              <a:t>Suggest clubs or professional organizations to consider joining</a:t>
            </a:r>
          </a:p>
          <a:p>
            <a:pPr lvl="1"/>
            <a:r>
              <a:rPr lang="en-US" dirty="0">
                <a:latin typeface="Times New Roman" panose="02020603050405020304" pitchFamily="18" charset="0"/>
                <a:cs typeface="Times New Roman" panose="02020603050405020304" pitchFamily="18" charset="0"/>
              </a:rPr>
              <a:t>Serve as your mentor or help you pinpoint someone who could be</a:t>
            </a:r>
          </a:p>
          <a:p>
            <a:pPr lvl="1"/>
            <a:r>
              <a:rPr lang="en-US" dirty="0">
                <a:latin typeface="Times New Roman" panose="02020603050405020304" pitchFamily="18" charset="0"/>
                <a:cs typeface="Times New Roman" panose="02020603050405020304" pitchFamily="18" charset="0"/>
              </a:rPr>
              <a:t>Be a source for future internships or practicums</a:t>
            </a:r>
          </a:p>
          <a:p>
            <a:pPr lvl="1"/>
            <a:r>
              <a:rPr lang="en-US" dirty="0">
                <a:latin typeface="Times New Roman" panose="02020603050405020304" pitchFamily="18" charset="0"/>
                <a:cs typeface="Times New Roman" panose="02020603050405020304" pitchFamily="18" charset="0"/>
              </a:rPr>
              <a:t>Write letters of recommendations for future jobs</a:t>
            </a:r>
          </a:p>
          <a:p>
            <a:r>
              <a:rPr lang="en-US" dirty="0">
                <a:latin typeface="Times New Roman" panose="02020603050405020304" pitchFamily="18" charset="0"/>
                <a:cs typeface="Times New Roman" panose="02020603050405020304" pitchFamily="18" charset="0"/>
              </a:rPr>
              <a:t>Remember; your professors want you to succeed, but they can only be an asset if you take the first step. Don’t be intimidated to ask questions or reach out if you need advice. </a:t>
            </a:r>
          </a:p>
        </p:txBody>
      </p:sp>
    </p:spTree>
    <p:extLst>
      <p:ext uri="{BB962C8B-B14F-4D97-AF65-F5344CB8AC3E}">
        <p14:creationId xmlns:p14="http://schemas.microsoft.com/office/powerpoint/2010/main" val="693933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2123A-A292-4BE6-BCCC-6A5A2C147682}"/>
              </a:ext>
            </a:extLst>
          </p:cNvPr>
          <p:cNvSpPr>
            <a:spLocks noGrp="1"/>
          </p:cNvSpPr>
          <p:nvPr>
            <p:ph type="title"/>
          </p:nvPr>
        </p:nvSpPr>
        <p:spPr/>
        <p:txBody>
          <a:bodyPr/>
          <a:lstStyle/>
          <a:p>
            <a:r>
              <a:rPr lang="en-US" dirty="0"/>
              <a:t>Practice Self Care</a:t>
            </a:r>
          </a:p>
        </p:txBody>
      </p:sp>
      <p:sp>
        <p:nvSpPr>
          <p:cNvPr id="3" name="Content Placeholder 2">
            <a:extLst>
              <a:ext uri="{FF2B5EF4-FFF2-40B4-BE49-F238E27FC236}">
                <a16:creationId xmlns:a16="http://schemas.microsoft.com/office/drawing/2014/main" id="{9D511477-B9FF-4A49-AA60-A5572DAF9AEE}"/>
              </a:ext>
            </a:extLst>
          </p:cNvPr>
          <p:cNvSpPr>
            <a:spLocks noGrp="1"/>
          </p:cNvSpPr>
          <p:nvPr>
            <p:ph idx="1"/>
          </p:nvPr>
        </p:nvSpPr>
        <p:spPr/>
        <p:txBody>
          <a:bodyPr>
            <a:noAutofit/>
          </a:bodyPr>
          <a:lstStyle/>
          <a:p>
            <a:r>
              <a:rPr lang="en-US" sz="1300" dirty="0">
                <a:solidFill>
                  <a:schemeClr val="tx1"/>
                </a:solidFill>
                <a:latin typeface="Times New Roman" panose="02020603050405020304" pitchFamily="18" charset="0"/>
                <a:cs typeface="Times New Roman" panose="02020603050405020304" pitchFamily="18" charset="0"/>
              </a:rPr>
              <a:t>When you’re in the throes of nursing school, taking care of yourself can often fall to the bottom of the to-do list. Eating balanced meals, drinking plenty of water, and getting enough sleep might seem like a no-brainer. But when you don’t get enough of these things, it can affect your health and put more unnecessary stress on your body. All this can contribute to burnout. To combat this, consider these tips:</a:t>
            </a:r>
          </a:p>
          <a:p>
            <a:r>
              <a:rPr lang="en-US" sz="1300" b="1" dirty="0">
                <a:solidFill>
                  <a:schemeClr val="tx1"/>
                </a:solidFill>
                <a:latin typeface="Times New Roman" panose="02020603050405020304" pitchFamily="18" charset="0"/>
                <a:cs typeface="Times New Roman" panose="02020603050405020304" pitchFamily="18" charset="0"/>
              </a:rPr>
              <a:t>Don’t skip meals</a:t>
            </a:r>
            <a:r>
              <a:rPr lang="en-US" sz="1300" dirty="0">
                <a:solidFill>
                  <a:schemeClr val="tx1"/>
                </a:solidFill>
                <a:latin typeface="Times New Roman" panose="02020603050405020304" pitchFamily="18" charset="0"/>
                <a:cs typeface="Times New Roman" panose="02020603050405020304" pitchFamily="18" charset="0"/>
              </a:rPr>
              <a:t>. It can be tempting to skip a meal or head to the nearest fast-food spot when you’re busy. The truth is, not eating enough—or eating poorly—can contribute to low energy levels. Make sure you’re getting regular, nutritious meals to stay sharp during your studies.</a:t>
            </a:r>
          </a:p>
          <a:p>
            <a:r>
              <a:rPr lang="en-US" sz="1300" b="1" dirty="0">
                <a:solidFill>
                  <a:schemeClr val="tx1"/>
                </a:solidFill>
                <a:latin typeface="Times New Roman" panose="02020603050405020304" pitchFamily="18" charset="0"/>
                <a:cs typeface="Times New Roman" panose="02020603050405020304" pitchFamily="18" charset="0"/>
              </a:rPr>
              <a:t>Limit your caffeine</a:t>
            </a:r>
            <a:r>
              <a:rPr lang="en-US" sz="1300" dirty="0">
                <a:solidFill>
                  <a:schemeClr val="tx1"/>
                </a:solidFill>
                <a:latin typeface="Times New Roman" panose="02020603050405020304" pitchFamily="18" charset="0"/>
                <a:cs typeface="Times New Roman" panose="02020603050405020304" pitchFamily="18" charset="0"/>
              </a:rPr>
              <a:t>. Drinking multiple cups of coffee might seem like it’s getting you through the day, but too much can contribute to poor sleep. Instead, try sipping on decaffeinated tea, water, or fruit juice, or taking a quick walk outside to get you through an energy slump.</a:t>
            </a:r>
          </a:p>
          <a:p>
            <a:r>
              <a:rPr lang="en-US" sz="1300" b="1" dirty="0">
                <a:solidFill>
                  <a:schemeClr val="tx1"/>
                </a:solidFill>
                <a:latin typeface="Times New Roman" panose="02020603050405020304" pitchFamily="18" charset="0"/>
                <a:cs typeface="Times New Roman" panose="02020603050405020304" pitchFamily="18" charset="0"/>
              </a:rPr>
              <a:t>Be active</a:t>
            </a:r>
            <a:r>
              <a:rPr lang="en-US" sz="1300" dirty="0">
                <a:solidFill>
                  <a:schemeClr val="tx1"/>
                </a:solidFill>
                <a:latin typeface="Times New Roman" panose="02020603050405020304" pitchFamily="18" charset="0"/>
                <a:cs typeface="Times New Roman" panose="02020603050405020304" pitchFamily="18" charset="0"/>
              </a:rPr>
              <a:t>. It can be as simple as walking the dog or taking the stairs vs. the elevator. However, getting in some activity throughout the day will help you stay fit and give your body an extra dose of endorphins.  </a:t>
            </a:r>
          </a:p>
          <a:p>
            <a:r>
              <a:rPr lang="en-US" sz="1300" b="1" dirty="0">
                <a:solidFill>
                  <a:schemeClr val="tx1"/>
                </a:solidFill>
                <a:latin typeface="Times New Roman" panose="02020603050405020304" pitchFamily="18" charset="0"/>
                <a:cs typeface="Times New Roman" panose="02020603050405020304" pitchFamily="18" charset="0"/>
              </a:rPr>
              <a:t>Get more sleep</a:t>
            </a:r>
            <a:r>
              <a:rPr lang="en-US" sz="1300" dirty="0">
                <a:solidFill>
                  <a:schemeClr val="tx1"/>
                </a:solidFill>
                <a:latin typeface="Times New Roman" panose="02020603050405020304" pitchFamily="18" charset="0"/>
                <a:cs typeface="Times New Roman" panose="02020603050405020304" pitchFamily="18" charset="0"/>
              </a:rPr>
              <a:t>. Even if that means going to bed 10 minutes earlier than usual, those extra minutes can make a big difference in how rested you feel the next day. You can help your brain wind down at night by limiting screen time before bed and doing something soothing, like reading or meditating.  </a:t>
            </a:r>
          </a:p>
          <a:p>
            <a:r>
              <a:rPr lang="en-US" sz="1300" dirty="0">
                <a:solidFill>
                  <a:schemeClr val="tx1"/>
                </a:solidFill>
                <a:latin typeface="Times New Roman" panose="02020603050405020304" pitchFamily="18" charset="0"/>
                <a:cs typeface="Times New Roman" panose="02020603050405020304" pitchFamily="18" charset="0"/>
              </a:rPr>
              <a:t>As you can see, the secret to succeeding at nursing school isn’t non-stop studying or perfect grades. It’s about balance. If you can devote the necessary time to your career pursuits while also taking care of yourself and doing the things that are important to you, you’ve already succeeded in nursing school.</a:t>
            </a:r>
          </a:p>
        </p:txBody>
      </p:sp>
    </p:spTree>
    <p:extLst>
      <p:ext uri="{BB962C8B-B14F-4D97-AF65-F5344CB8AC3E}">
        <p14:creationId xmlns:p14="http://schemas.microsoft.com/office/powerpoint/2010/main" val="402026804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TotalTime>
  <Words>1558</Words>
  <Application>Microsoft Office PowerPoint</Application>
  <PresentationFormat>Widescreen</PresentationFormat>
  <Paragraphs>65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Times New Roman</vt:lpstr>
      <vt:lpstr>Trebuchet MS</vt:lpstr>
      <vt:lpstr>Wingdings 3</vt:lpstr>
      <vt:lpstr>Facet</vt:lpstr>
      <vt:lpstr>Nursing School Tips </vt:lpstr>
      <vt:lpstr>Create Academic Goals</vt:lpstr>
      <vt:lpstr>Understand Your Learning Style</vt:lpstr>
      <vt:lpstr>Create a Study Group</vt:lpstr>
      <vt:lpstr>Be Sure to Take Breaks</vt:lpstr>
      <vt:lpstr>Avoid Cramming Work</vt:lpstr>
      <vt:lpstr>Create a Schedule</vt:lpstr>
      <vt:lpstr>Get to Know Your Professors</vt:lpstr>
      <vt:lpstr>Practice Self Care</vt:lpstr>
      <vt:lpstr>Reference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Nursing School Tips</dc:title>
  <dc:creator>Michael Jones</dc:creator>
  <cp:lastModifiedBy>Michael Jones</cp:lastModifiedBy>
  <cp:revision>2</cp:revision>
  <dcterms:created xsi:type="dcterms:W3CDTF">2022-08-29T19:32:10Z</dcterms:created>
  <dcterms:modified xsi:type="dcterms:W3CDTF">2022-08-29T19:47:45Z</dcterms:modified>
</cp:coreProperties>
</file>