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A58619-08CC-43AF-818D-9F6DC982CC4A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Important Medical terminology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2FD2-A9F2-4507-BCA7-99F6E6A8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4540-834A-4B24-9E8E-8F9386B0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 PO stand for?</a:t>
            </a:r>
          </a:p>
          <a:p>
            <a:r>
              <a:rPr lang="en-US" dirty="0"/>
              <a:t>What is the approved abbreviation for topical?</a:t>
            </a:r>
          </a:p>
          <a:p>
            <a:r>
              <a:rPr lang="en-US" dirty="0"/>
              <a:t>What does NPO stand for?</a:t>
            </a:r>
          </a:p>
          <a:p>
            <a:r>
              <a:rPr lang="en-US" dirty="0"/>
              <a:t>What is the approved abbreviation for liquid?</a:t>
            </a:r>
          </a:p>
          <a:p>
            <a:r>
              <a:rPr lang="en-US" dirty="0"/>
              <a:t>What ID stand for?</a:t>
            </a:r>
          </a:p>
          <a:p>
            <a:r>
              <a:rPr lang="en-US" dirty="0"/>
              <a:t>What is the approved abbreviation for suspension?</a:t>
            </a:r>
          </a:p>
        </p:txBody>
      </p:sp>
    </p:spTree>
    <p:extLst>
      <p:ext uri="{BB962C8B-B14F-4D97-AF65-F5344CB8AC3E}">
        <p14:creationId xmlns:p14="http://schemas.microsoft.com/office/powerpoint/2010/main" val="70283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BCFD-E6A2-47B4-989C-C828EF88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terminology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EE9B-E300-4FFA-B183-25BEE8A23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5037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Po = by mouth </a:t>
            </a:r>
          </a:p>
          <a:p>
            <a:r>
              <a:rPr lang="en-US" dirty="0" err="1"/>
              <a:t>Sl</a:t>
            </a:r>
            <a:r>
              <a:rPr lang="en-US" dirty="0"/>
              <a:t> = sublingually </a:t>
            </a:r>
          </a:p>
          <a:p>
            <a:r>
              <a:rPr lang="en-US" dirty="0"/>
              <a:t>Id = intradermal </a:t>
            </a:r>
          </a:p>
          <a:p>
            <a:r>
              <a:rPr lang="en-US" dirty="0" err="1"/>
              <a:t>Im</a:t>
            </a:r>
            <a:r>
              <a:rPr lang="en-US" dirty="0"/>
              <a:t> = intramuscular </a:t>
            </a:r>
          </a:p>
          <a:p>
            <a:r>
              <a:rPr lang="en-US" dirty="0"/>
              <a:t>Iv = intravenous</a:t>
            </a:r>
          </a:p>
          <a:p>
            <a:r>
              <a:rPr lang="en-US" dirty="0"/>
              <a:t>Top = topical</a:t>
            </a:r>
          </a:p>
          <a:p>
            <a:r>
              <a:rPr lang="en-US" dirty="0"/>
              <a:t>P   = after </a:t>
            </a:r>
          </a:p>
          <a:p>
            <a:r>
              <a:rPr lang="en-US" dirty="0"/>
              <a:t>C  = with </a:t>
            </a:r>
          </a:p>
          <a:p>
            <a:r>
              <a:rPr lang="en-US" dirty="0"/>
              <a:t>S  = without</a:t>
            </a:r>
          </a:p>
          <a:p>
            <a:r>
              <a:rPr lang="en-US" dirty="0" err="1"/>
              <a:t>Liq</a:t>
            </a:r>
            <a:r>
              <a:rPr lang="en-US" dirty="0"/>
              <a:t> = liquid </a:t>
            </a:r>
          </a:p>
          <a:p>
            <a:r>
              <a:rPr lang="en-US" dirty="0"/>
              <a:t>Susp = suspension </a:t>
            </a:r>
          </a:p>
          <a:p>
            <a:r>
              <a:rPr lang="en-US" dirty="0"/>
              <a:t>NPO = nothing by mouth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16B863-FCCE-4FFB-A92D-A1893E504A9D}"/>
              </a:ext>
            </a:extLst>
          </p:cNvPr>
          <p:cNvCxnSpPr>
            <a:cxnSpLocks/>
          </p:cNvCxnSpPr>
          <p:nvPr/>
        </p:nvCxnSpPr>
        <p:spPr>
          <a:xfrm>
            <a:off x="1343025" y="4476750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D1151E-80F9-4365-BFD0-3A24A4A15FE0}"/>
              </a:ext>
            </a:extLst>
          </p:cNvPr>
          <p:cNvCxnSpPr/>
          <p:nvPr/>
        </p:nvCxnSpPr>
        <p:spPr>
          <a:xfrm>
            <a:off x="1447800" y="4791075"/>
            <a:ext cx="180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D2594C-197D-42D5-8CE0-BF9FDC64588D}"/>
              </a:ext>
            </a:extLst>
          </p:cNvPr>
          <p:cNvCxnSpPr/>
          <p:nvPr/>
        </p:nvCxnSpPr>
        <p:spPr>
          <a:xfrm>
            <a:off x="1343025" y="5162550"/>
            <a:ext cx="28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Medicalce on Twitter | Medical terminology study, Nursing school notes,  Nursing school survival">
            <a:extLst>
              <a:ext uri="{FF2B5EF4-FFF2-40B4-BE49-F238E27FC236}">
                <a16:creationId xmlns:a16="http://schemas.microsoft.com/office/drawing/2014/main" id="{E2836A1B-9577-4BF4-BC79-5B264F23E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73" y="1796511"/>
            <a:ext cx="2897187" cy="444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81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F2A6-C28E-4F77-8193-9B83CC240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55E8-0931-46F3-89AE-5FB3B948D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94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does  PO stand for?</a:t>
            </a:r>
          </a:p>
          <a:p>
            <a:pPr lvl="1"/>
            <a:r>
              <a:rPr lang="en-US" dirty="0"/>
              <a:t>By mouth </a:t>
            </a:r>
          </a:p>
          <a:p>
            <a:r>
              <a:rPr lang="en-US" dirty="0"/>
              <a:t>What is the approved abbreviation for topical?</a:t>
            </a:r>
          </a:p>
          <a:p>
            <a:pPr lvl="1"/>
            <a:r>
              <a:rPr lang="en-US" dirty="0"/>
              <a:t>Top </a:t>
            </a:r>
          </a:p>
          <a:p>
            <a:r>
              <a:rPr lang="en-US" dirty="0"/>
              <a:t>What does NPO stand for?</a:t>
            </a:r>
          </a:p>
          <a:p>
            <a:pPr lvl="1"/>
            <a:r>
              <a:rPr lang="en-US" dirty="0"/>
              <a:t>Nothing by mouth </a:t>
            </a:r>
          </a:p>
          <a:p>
            <a:r>
              <a:rPr lang="en-US" dirty="0"/>
              <a:t>What is the approved abbreviation for liquid?</a:t>
            </a:r>
          </a:p>
          <a:p>
            <a:pPr lvl="1"/>
            <a:r>
              <a:rPr lang="en-US" dirty="0" err="1"/>
              <a:t>Liq</a:t>
            </a:r>
            <a:r>
              <a:rPr lang="en-US" dirty="0"/>
              <a:t> </a:t>
            </a:r>
          </a:p>
          <a:p>
            <a:r>
              <a:rPr lang="en-US" dirty="0"/>
              <a:t>What ID stand for?</a:t>
            </a:r>
          </a:p>
          <a:p>
            <a:pPr lvl="1"/>
            <a:r>
              <a:rPr lang="en-US" dirty="0"/>
              <a:t>Intradermal </a:t>
            </a:r>
          </a:p>
          <a:p>
            <a:r>
              <a:rPr lang="en-US" dirty="0"/>
              <a:t>What is the approved abbreviation for suspension?</a:t>
            </a:r>
          </a:p>
          <a:p>
            <a:pPr lvl="1"/>
            <a:r>
              <a:rPr lang="en-US" dirty="0"/>
              <a:t>Susp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9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13</TotalTime>
  <Words>138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Rockwell</vt:lpstr>
      <vt:lpstr>Tahoma</vt:lpstr>
      <vt:lpstr>Tw Cen MT</vt:lpstr>
      <vt:lpstr>Circuit</vt:lpstr>
      <vt:lpstr>Important Medical terminology </vt:lpstr>
      <vt:lpstr>Pre-test </vt:lpstr>
      <vt:lpstr>Medical terminology </vt:lpstr>
      <vt:lpstr>Post-test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Medical terminology </dc:title>
  <dc:creator>Michael Jones</dc:creator>
  <cp:lastModifiedBy>Michael Jones</cp:lastModifiedBy>
  <cp:revision>4</cp:revision>
  <dcterms:created xsi:type="dcterms:W3CDTF">2022-05-13T20:02:43Z</dcterms:created>
  <dcterms:modified xsi:type="dcterms:W3CDTF">2022-05-13T20:16:28Z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