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5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796"/>
            <a:ext cx="1050356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71597"/>
            <a:ext cx="1050356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6B9-F5FB-8A4F-B795-3D202BF5C2B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B071-E273-6341-B9F9-9094934907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31" y="5019289"/>
            <a:ext cx="4090737" cy="17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6B9-F5FB-8A4F-B795-3D202BF5C2B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B071-E273-6341-B9F9-9094934907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069920"/>
            <a:ext cx="603504" cy="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1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49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7746" y="365125"/>
            <a:ext cx="7144754" cy="5249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6B9-F5FB-8A4F-B795-3D202BF5C2B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B071-E273-6341-B9F9-9094934907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069920"/>
            <a:ext cx="603504" cy="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7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746" y="1825625"/>
            <a:ext cx="9926054" cy="3805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6B9-F5FB-8A4F-B795-3D202BF5C2B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41425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0518"/>
            <a:ext cx="2743200" cy="365125"/>
          </a:xfrm>
        </p:spPr>
        <p:txBody>
          <a:bodyPr/>
          <a:lstStyle/>
          <a:p>
            <a:fld id="{9469B071-E273-6341-B9F9-909493490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069920"/>
            <a:ext cx="603504" cy="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746" y="3782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746" y="3466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6B9-F5FB-8A4F-B795-3D202BF5C2B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B071-E273-6341-B9F9-9094934907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069920"/>
            <a:ext cx="603504" cy="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6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7746" y="1825625"/>
            <a:ext cx="4592054" cy="3757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7052" y="1825625"/>
            <a:ext cx="4856747" cy="3757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6B9-F5FB-8A4F-B795-3D202BF5C2B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B071-E273-6341-B9F9-909493490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069920"/>
            <a:ext cx="603504" cy="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746" y="365125"/>
            <a:ext cx="99276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746" y="1681163"/>
            <a:ext cx="45698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7746" y="2505075"/>
            <a:ext cx="4569829" cy="3101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8716" y="1681163"/>
            <a:ext cx="49866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8716" y="2505075"/>
            <a:ext cx="4986672" cy="3101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6B9-F5FB-8A4F-B795-3D202BF5C2B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B071-E273-6341-B9F9-90949349076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069920"/>
            <a:ext cx="603504" cy="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1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6B9-F5FB-8A4F-B795-3D202BF5C2B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B071-E273-6341-B9F9-90949349076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069920"/>
            <a:ext cx="603504" cy="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2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6B9-F5FB-8A4F-B795-3D202BF5C2B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B071-E273-6341-B9F9-90949349076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069920"/>
            <a:ext cx="603504" cy="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746" y="457200"/>
            <a:ext cx="33442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077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7746" y="2057400"/>
            <a:ext cx="3344279" cy="34771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6B9-F5FB-8A4F-B795-3D202BF5C2B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B071-E273-6341-B9F9-909493490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069920"/>
            <a:ext cx="603504" cy="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3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746" y="457200"/>
            <a:ext cx="33442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631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7746" y="2057400"/>
            <a:ext cx="3344279" cy="34931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6B9-F5FB-8A4F-B795-3D202BF5C2B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B071-E273-6341-B9F9-909493490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069920"/>
            <a:ext cx="603504" cy="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8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7746" y="365125"/>
            <a:ext cx="99260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746" y="1825625"/>
            <a:ext cx="9926054" cy="378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7746" y="6420518"/>
            <a:ext cx="215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C23026B9-F5FB-8A4F-B795-3D202BF5C2B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2137" y="64402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674" y="64118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9469B071-E273-6341-B9F9-9094934907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ook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venir Book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venir Book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venir Book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Book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Book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.uncp.edu/hr/logi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9486" y="223155"/>
            <a:ext cx="12605658" cy="7728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Online Performance Management System (OPMS)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68282" y="10882"/>
            <a:ext cx="12213770" cy="109448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a typeface="Avenir Book" charset="0"/>
                <a:cs typeface="Avenir Book" charset="0"/>
              </a:rPr>
              <a:t>HR Essentials </a:t>
            </a:r>
            <a:r>
              <a:rPr lang="en-US" sz="5400" b="1" dirty="0">
                <a:solidFill>
                  <a:srgbClr val="816C49"/>
                </a:solidFill>
                <a:latin typeface="Avenir Black" charset="0"/>
                <a:ea typeface="Avenir Black" charset="0"/>
                <a:cs typeface="Avenir Black" charset="0"/>
              </a:rPr>
              <a:t>for Leaders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943" y="576940"/>
            <a:ext cx="4169229" cy="76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43" t="6350" r="15714" b="3999"/>
          <a:stretch/>
        </p:blipFill>
        <p:spPr>
          <a:xfrm>
            <a:off x="1946105" y="701842"/>
            <a:ext cx="9291390" cy="502519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16397" y="0"/>
            <a:ext cx="10018712" cy="701842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Institutional Goals</a:t>
            </a:r>
          </a:p>
        </p:txBody>
      </p:sp>
      <p:sp>
        <p:nvSpPr>
          <p:cNvPr id="2" name="Left Arrow 1"/>
          <p:cNvSpPr/>
          <p:nvPr/>
        </p:nvSpPr>
        <p:spPr>
          <a:xfrm>
            <a:off x="3184358" y="786064"/>
            <a:ext cx="1090863" cy="1684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903621" y="3284623"/>
            <a:ext cx="1090863" cy="1684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37347" y="1812758"/>
            <a:ext cx="585537" cy="385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37347" y="4427622"/>
            <a:ext cx="585537" cy="385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29" t="10794" r="15643" b="4000"/>
          <a:stretch/>
        </p:blipFill>
        <p:spPr>
          <a:xfrm>
            <a:off x="1720000" y="621632"/>
            <a:ext cx="9196653" cy="51708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52228" y="0"/>
            <a:ext cx="10018712" cy="62163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Institutional Goals</a:t>
            </a:r>
          </a:p>
        </p:txBody>
      </p:sp>
      <p:sp>
        <p:nvSpPr>
          <p:cNvPr id="2" name="Left Arrow 1"/>
          <p:cNvSpPr/>
          <p:nvPr/>
        </p:nvSpPr>
        <p:spPr>
          <a:xfrm>
            <a:off x="3184358" y="922421"/>
            <a:ext cx="930442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753852" y="3978442"/>
            <a:ext cx="930442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60884" y="2334126"/>
            <a:ext cx="545432" cy="4491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60884" y="5285874"/>
            <a:ext cx="5229727" cy="449179"/>
            <a:chOff x="1860884" y="5285874"/>
            <a:chExt cx="5229727" cy="449179"/>
          </a:xfrm>
        </p:grpSpPr>
        <p:sp>
          <p:nvSpPr>
            <p:cNvPr id="10" name="Rectangle 9"/>
            <p:cNvSpPr/>
            <p:nvPr/>
          </p:nvSpPr>
          <p:spPr>
            <a:xfrm>
              <a:off x="1860884" y="5285874"/>
              <a:ext cx="545432" cy="4491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06316" y="5325797"/>
              <a:ext cx="468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**0% for non-supervisors; or remove entry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9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36187" y="0"/>
            <a:ext cx="10018712" cy="757989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Save and Next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00" t="5841" r="15143" b="4127"/>
          <a:stretch/>
        </p:blipFill>
        <p:spPr>
          <a:xfrm>
            <a:off x="1692579" y="757988"/>
            <a:ext cx="9167926" cy="48901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80358" y="4724400"/>
            <a:ext cx="1580147" cy="433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76292" y="0"/>
            <a:ext cx="10018712" cy="741947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Create Plan-Individual Goals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03" b="3746"/>
          <a:stretch/>
        </p:blipFill>
        <p:spPr>
          <a:xfrm>
            <a:off x="1559206" y="741946"/>
            <a:ext cx="9837696" cy="49610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0232" y="1187116"/>
            <a:ext cx="745957" cy="328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3832" y="1925053"/>
            <a:ext cx="1989221" cy="160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077452" y="3288631"/>
            <a:ext cx="994611" cy="184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077451" y="4285246"/>
            <a:ext cx="994611" cy="184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077451" y="3709736"/>
            <a:ext cx="994611" cy="184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3104148" y="5093368"/>
            <a:ext cx="192505" cy="810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2" grpId="0" animBg="1"/>
      <p:bldP spid="1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28166" y="0"/>
            <a:ext cx="10018712" cy="66173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Individual Goals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71" t="9779" r="15928" b="3746"/>
          <a:stretch/>
        </p:blipFill>
        <p:spPr>
          <a:xfrm>
            <a:off x="1638822" y="589548"/>
            <a:ext cx="9189599" cy="5073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0568" y="1155032"/>
            <a:ext cx="1475874" cy="13395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40567" y="2863517"/>
            <a:ext cx="2454443" cy="13395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780674" y="4804611"/>
            <a:ext cx="4644189" cy="841959"/>
            <a:chOff x="1780674" y="4804611"/>
            <a:chExt cx="4644189" cy="841959"/>
          </a:xfrm>
        </p:grpSpPr>
        <p:sp>
          <p:nvSpPr>
            <p:cNvPr id="4" name="Up Arrow 3"/>
            <p:cNvSpPr/>
            <p:nvPr/>
          </p:nvSpPr>
          <p:spPr>
            <a:xfrm>
              <a:off x="1780674" y="4804611"/>
              <a:ext cx="208547" cy="84195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9221" y="5093368"/>
              <a:ext cx="4435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Only if adding more than 3 Individual Goals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9240253" y="4620126"/>
            <a:ext cx="1660358" cy="417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65" b="4001"/>
          <a:stretch/>
        </p:blipFill>
        <p:spPr>
          <a:xfrm>
            <a:off x="1507620" y="669758"/>
            <a:ext cx="10063191" cy="50171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4207" y="0"/>
            <a:ext cx="10018712" cy="6697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Talent Development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5454316" y="2350168"/>
            <a:ext cx="1034716" cy="232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59768" y="3424989"/>
            <a:ext cx="6938211" cy="3128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692441" y="4507832"/>
            <a:ext cx="1331495" cy="320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839200" y="5317958"/>
            <a:ext cx="1243263" cy="336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30" b="24825"/>
          <a:stretch/>
        </p:blipFill>
        <p:spPr>
          <a:xfrm>
            <a:off x="1642214" y="1010653"/>
            <a:ext cx="9947046" cy="4684293"/>
          </a:xfrm>
          <a:prstGeom prst="rect">
            <a:avLst/>
          </a:prstGeom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323892" y="95843"/>
            <a:ext cx="1001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Finish Up</a:t>
            </a:r>
          </a:p>
        </p:txBody>
      </p:sp>
      <p:sp>
        <p:nvSpPr>
          <p:cNvPr id="3" name="Rectangle 2"/>
          <p:cNvSpPr/>
          <p:nvPr/>
        </p:nvSpPr>
        <p:spPr>
          <a:xfrm>
            <a:off x="6561221" y="3072063"/>
            <a:ext cx="537411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4147" y="3890211"/>
            <a:ext cx="6753727" cy="320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28484" y="1997242"/>
            <a:ext cx="1259305" cy="1283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86800" y="5285874"/>
            <a:ext cx="1515979" cy="409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3350" y="0"/>
            <a:ext cx="10018712" cy="838200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Progress Note Feature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58" b="37269"/>
          <a:stretch/>
        </p:blipFill>
        <p:spPr>
          <a:xfrm>
            <a:off x="1459182" y="838199"/>
            <a:ext cx="9940638" cy="48968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71537" y="1732547"/>
            <a:ext cx="1596190" cy="5053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69895" y="1251284"/>
            <a:ext cx="786063" cy="3449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68270" y="0"/>
            <a:ext cx="10018712" cy="61361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Progress Notes</a:t>
            </a:r>
            <a:endParaRPr lang="en-US" altLang="en-US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84" b="4000"/>
          <a:stretch/>
        </p:blipFill>
        <p:spPr>
          <a:xfrm>
            <a:off x="1681488" y="701842"/>
            <a:ext cx="10068066" cy="504123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9280358" y="1307431"/>
            <a:ext cx="1371600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44207" y="0"/>
            <a:ext cx="10018712" cy="7018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Progress Notes</a:t>
            </a:r>
            <a:endParaRPr lang="en-US" altLang="en-US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84" b="3619"/>
          <a:stretch/>
        </p:blipFill>
        <p:spPr>
          <a:xfrm>
            <a:off x="1582490" y="701841"/>
            <a:ext cx="9801843" cy="504123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090738" y="2113048"/>
            <a:ext cx="1130968" cy="232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090738" y="2426370"/>
            <a:ext cx="1130968" cy="232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090738" y="2820403"/>
            <a:ext cx="1130968" cy="232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090738" y="3214436"/>
            <a:ext cx="1130968" cy="232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090738" y="1799726"/>
            <a:ext cx="1130968" cy="232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090738" y="3573376"/>
            <a:ext cx="1130968" cy="232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70295" y="3805987"/>
            <a:ext cx="489284" cy="3970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419" y="20191"/>
            <a:ext cx="10018712" cy="990600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419" y="351408"/>
            <a:ext cx="9926054" cy="41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improve efficiency for Supervisory Staff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More effectively manage tracking and collection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Eliminate paper process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11" y="2910839"/>
            <a:ext cx="3525462" cy="26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27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68271" y="0"/>
            <a:ext cx="10018712" cy="741947"/>
          </a:xfrm>
        </p:spPr>
        <p:txBody>
          <a:bodyPr/>
          <a:lstStyle/>
          <a:p>
            <a:pPr algn="ctr"/>
            <a:r>
              <a:rPr lang="en-US" altLang="en-US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Progress Notes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76" b="4381"/>
          <a:stretch/>
        </p:blipFill>
        <p:spPr>
          <a:xfrm>
            <a:off x="1629785" y="741946"/>
            <a:ext cx="9525842" cy="49209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5811" y="2261937"/>
            <a:ext cx="8101263" cy="473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17" y="0"/>
            <a:ext cx="9996076" cy="64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342" y="1274545"/>
            <a:ext cx="6532910" cy="3638276"/>
          </a:xfrm>
        </p:spPr>
        <p:txBody>
          <a:bodyPr/>
          <a:lstStyle/>
          <a:p>
            <a:pPr marL="0" indent="0">
              <a:buNone/>
            </a:pPr>
            <a:r>
              <a:rPr lang="en-US" sz="8000" dirty="0">
                <a:solidFill>
                  <a:srgbClr val="8C734B"/>
                </a:solidFill>
              </a:rPr>
              <a:t>Questions??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97563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144" y="204537"/>
            <a:ext cx="10018712" cy="1752600"/>
          </a:xfrm>
        </p:spPr>
        <p:txBody>
          <a:bodyPr/>
          <a:lstStyle/>
          <a:p>
            <a:pPr algn="ctr"/>
            <a:r>
              <a:rPr lang="en-US" sz="8800" dirty="0">
                <a:solidFill>
                  <a:srgbClr val="8C734B"/>
                </a:solidFill>
              </a:rPr>
              <a:t>Thank You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18" y="3014497"/>
            <a:ext cx="5201763" cy="2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8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03" b="4255"/>
          <a:stretch/>
        </p:blipFill>
        <p:spPr>
          <a:xfrm>
            <a:off x="1985836" y="1291170"/>
            <a:ext cx="9015663" cy="45206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78649" y="0"/>
            <a:ext cx="5030036" cy="99089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en-US" dirty="0"/>
              <a:t> Screen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604" y="667727"/>
            <a:ext cx="307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https://jobs.uncp.edu/hr/login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5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128" y="0"/>
            <a:ext cx="10018712" cy="82117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 Screen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422" y="663229"/>
            <a:ext cx="10489116" cy="5962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9128" y="2709949"/>
            <a:ext cx="1391890" cy="374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92334" y="0"/>
            <a:ext cx="10018712" cy="862263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Employee Portal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83" b="3746"/>
          <a:stretch/>
        </p:blipFill>
        <p:spPr>
          <a:xfrm>
            <a:off x="2027284" y="862263"/>
            <a:ext cx="9256607" cy="4840705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593432" y="224589"/>
            <a:ext cx="200526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4604085" y="1748590"/>
            <a:ext cx="1155031" cy="160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2558716" y="2141621"/>
            <a:ext cx="224589" cy="858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4513018" y="2999874"/>
            <a:ext cx="224589" cy="858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7525944" y="2999874"/>
            <a:ext cx="224589" cy="858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9041221" y="2999874"/>
            <a:ext cx="224589" cy="858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10539663" y="2999874"/>
            <a:ext cx="224589" cy="858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2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37" b="5271"/>
          <a:stretch/>
        </p:blipFill>
        <p:spPr>
          <a:xfrm>
            <a:off x="1707356" y="830178"/>
            <a:ext cx="9803386" cy="48246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0250" y="0"/>
            <a:ext cx="10018712" cy="926432"/>
          </a:xfrm>
        </p:spPr>
        <p:txBody>
          <a:bodyPr/>
          <a:lstStyle/>
          <a:p>
            <a:pPr lvl="0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You Get Started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7356" y="1355558"/>
            <a:ext cx="1300539" cy="1331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16442" y="2125579"/>
            <a:ext cx="3874169" cy="2085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8293769" y="2454443"/>
            <a:ext cx="1042737" cy="2326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8293769" y="3681664"/>
            <a:ext cx="1042737" cy="2326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31" b="3999"/>
          <a:stretch/>
        </p:blipFill>
        <p:spPr>
          <a:xfrm>
            <a:off x="1644734" y="717883"/>
            <a:ext cx="9943576" cy="49931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4734" y="0"/>
            <a:ext cx="10018712" cy="717884"/>
          </a:xfrm>
        </p:spPr>
        <p:txBody>
          <a:bodyPr/>
          <a:lstStyle/>
          <a:p>
            <a:pPr lvl="0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You Get Started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8373979" y="4700337"/>
            <a:ext cx="2253916" cy="585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84313" y="0"/>
            <a:ext cx="10018712" cy="790074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Create Plan-Institutional Goals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11" b="44762"/>
          <a:stretch/>
        </p:blipFill>
        <p:spPr>
          <a:xfrm>
            <a:off x="1484313" y="899816"/>
            <a:ext cx="10018712" cy="46908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6042" y="3208421"/>
            <a:ext cx="890337" cy="44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09455" y="4430684"/>
            <a:ext cx="7049192" cy="1097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76292" y="0"/>
            <a:ext cx="10018712" cy="64569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Institutional Goals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99" t="7874" r="15857" b="4127"/>
          <a:stretch/>
        </p:blipFill>
        <p:spPr>
          <a:xfrm>
            <a:off x="2034173" y="743296"/>
            <a:ext cx="8902950" cy="4970940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2711116" y="994611"/>
            <a:ext cx="1114927" cy="128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2983832" y="3609474"/>
            <a:ext cx="1114927" cy="128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49642" y="2093495"/>
            <a:ext cx="561474" cy="417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49642" y="4588042"/>
            <a:ext cx="561474" cy="417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59AE22D-B6A2-A348-AAB1-F3A3A768AFE3}" vid="{F4ECDD7B-5372-C141-86DF-08CBC43538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UNCP PPT Template V2</Template>
  <TotalTime>22</TotalTime>
  <Words>106</Words>
  <Application>Microsoft Office PowerPoint</Application>
  <PresentationFormat>Widescreen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Avenir Black</vt:lpstr>
      <vt:lpstr>Avenir Book</vt:lpstr>
      <vt:lpstr>Calibri</vt:lpstr>
      <vt:lpstr>Office Theme</vt:lpstr>
      <vt:lpstr>HR Essentials for Leaders</vt:lpstr>
      <vt:lpstr>Objective</vt:lpstr>
      <vt:lpstr>Login Screen</vt:lpstr>
      <vt:lpstr>Introduction Screen</vt:lpstr>
      <vt:lpstr>Employee Portal</vt:lpstr>
      <vt:lpstr>Before You Get Started</vt:lpstr>
      <vt:lpstr>Before You Get Started</vt:lpstr>
      <vt:lpstr>Create Plan-Institutional Goals</vt:lpstr>
      <vt:lpstr>Institutional Goals</vt:lpstr>
      <vt:lpstr>Institutional Goals</vt:lpstr>
      <vt:lpstr>Institutional Goals</vt:lpstr>
      <vt:lpstr>Save and Next</vt:lpstr>
      <vt:lpstr>Create Plan-Individual Goals</vt:lpstr>
      <vt:lpstr>Individual Goals</vt:lpstr>
      <vt:lpstr>Talent Development Plan</vt:lpstr>
      <vt:lpstr>Finish Up</vt:lpstr>
      <vt:lpstr>Progress Note Feature</vt:lpstr>
      <vt:lpstr>Create Progress Notes</vt:lpstr>
      <vt:lpstr>Create Progress Notes</vt:lpstr>
      <vt:lpstr>Progress Notes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Essentials for Leaders</dc:title>
  <dc:creator>Courtney Powers</dc:creator>
  <cp:lastModifiedBy>Nicolette Campos</cp:lastModifiedBy>
  <cp:revision>4</cp:revision>
  <dcterms:created xsi:type="dcterms:W3CDTF">2019-08-22T12:32:56Z</dcterms:created>
  <dcterms:modified xsi:type="dcterms:W3CDTF">2020-09-01T18:43:48Z</dcterms:modified>
</cp:coreProperties>
</file>