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3891200" cy="32918400"/>
  <p:notesSz cx="9296400" cy="7010400"/>
  <p:embeddedFontLst>
    <p:embeddedFont>
      <p:font typeface="Calibri" panose="020F0502020204030204" pitchFamily="34" charset="0"/>
      <p:regular r:id="rId4"/>
      <p:bold r:id="rId5"/>
      <p:italic r:id="rId6"/>
      <p:boldItalic r:id="rId7"/>
    </p:embeddedFont>
    <p:embeddedFont>
      <p:font typeface="Arial Narrow" panose="020B0606020202030204" pitchFamily="34" charset="0"/>
      <p:regular r:id="rId8"/>
      <p:bold r:id="rId9"/>
      <p:italic r:id="rId10"/>
      <p:boldItalic r:id="rId11"/>
    </p:embeddedFont>
    <p:embeddedFont>
      <p:font typeface="Corbel" panose="020B050302020402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000000"/>
          </p15:clr>
        </p15:guide>
        <p15:guide id="2" pos="13824">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6" roundtripDataSignature="AMtx7mh3j9xR+rx2O+DzjboJz049umLY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12E7AF-6D80-4B35-9AFF-63938F5CA7FC}">
  <a:tblStyle styleId="{CE12E7AF-6D80-4B35-9AFF-63938F5CA7F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9" y="-3307"/>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27487" cy="350837"/>
          </a:xfrm>
          <a:prstGeom prst="rect">
            <a:avLst/>
          </a:prstGeom>
          <a:noFill/>
          <a:ln>
            <a:noFill/>
          </a:ln>
        </p:spPr>
        <p:txBody>
          <a:bodyPr spcFirstLastPara="1" wrap="square" lIns="90575" tIns="45275" rIns="90575" bIns="45275" anchor="t" anchorCtr="0">
            <a:noAutofit/>
          </a:bodyPr>
          <a:lstStyle>
            <a:lvl1pPr marR="0" lvl="0"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5737" y="0"/>
            <a:ext cx="4029075" cy="350837"/>
          </a:xfrm>
          <a:prstGeom prst="rect">
            <a:avLst/>
          </a:prstGeom>
          <a:noFill/>
          <a:ln>
            <a:noFill/>
          </a:ln>
        </p:spPr>
        <p:txBody>
          <a:bodyPr spcFirstLastPara="1" wrap="square" lIns="90575" tIns="45275" rIns="90575" bIns="45275"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0275" y="3330575"/>
            <a:ext cx="7435850" cy="3154362"/>
          </a:xfrm>
          <a:prstGeom prst="rect">
            <a:avLst/>
          </a:prstGeom>
          <a:noFill/>
          <a:ln>
            <a:noFill/>
          </a:ln>
        </p:spPr>
        <p:txBody>
          <a:bodyPr spcFirstLastPara="1" wrap="square" lIns="90575" tIns="45275" rIns="90575" bIns="4527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6657975"/>
            <a:ext cx="4027487" cy="350837"/>
          </a:xfrm>
          <a:prstGeom prst="rect">
            <a:avLst/>
          </a:prstGeom>
          <a:noFill/>
          <a:ln>
            <a:noFill/>
          </a:ln>
        </p:spPr>
        <p:txBody>
          <a:bodyPr spcFirstLastPara="1" wrap="square" lIns="90575" tIns="45275" rIns="90575" bIns="45275" anchor="b" anchorCtr="0">
            <a:noAutofit/>
          </a:bodyPr>
          <a:lstStyle>
            <a:lvl1pPr marR="0" lvl="0"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86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5737" y="6657975"/>
            <a:ext cx="4029075" cy="350837"/>
          </a:xfrm>
          <a:prstGeom prst="rect">
            <a:avLst/>
          </a:prstGeom>
          <a:noFill/>
          <a:ln>
            <a:noFill/>
          </a:ln>
        </p:spPr>
        <p:txBody>
          <a:bodyPr spcFirstLastPara="1" wrap="square" lIns="90575" tIns="45275" rIns="90575" bIns="452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30275" y="3330575"/>
            <a:ext cx="7435850" cy="3154362"/>
          </a:xfrm>
          <a:prstGeom prst="rect">
            <a:avLst/>
          </a:prstGeom>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2193925" y="7680325"/>
            <a:ext cx="39503351" cy="21724937"/>
          </a:xfrm>
          <a:prstGeom prst="rect">
            <a:avLst/>
          </a:prstGeom>
          <a:noFill/>
          <a:ln>
            <a:noFill/>
          </a:ln>
        </p:spPr>
        <p:txBody>
          <a:bodyPr spcFirstLastPara="1" wrap="square" lIns="438900" tIns="219450" rIns="438900" bIns="2194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3"/>
          <p:cNvSpPr txBox="1">
            <a:spLocks noGrp="1"/>
          </p:cNvSpPr>
          <p:nvPr>
            <p:ph type="ctrTitle"/>
          </p:nvPr>
        </p:nvSpPr>
        <p:spPr>
          <a:xfrm>
            <a:off x="3291840" y="10226042"/>
            <a:ext cx="37307519" cy="705612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3"/>
          <p:cNvSpPr txBox="1">
            <a:spLocks noGrp="1"/>
          </p:cNvSpPr>
          <p:nvPr>
            <p:ph type="subTitle" idx="1"/>
          </p:nvPr>
        </p:nvSpPr>
        <p:spPr>
          <a:xfrm>
            <a:off x="6583680" y="18653759"/>
            <a:ext cx="30723839" cy="8412480"/>
          </a:xfrm>
          <a:prstGeom prst="rect">
            <a:avLst/>
          </a:prstGeom>
          <a:noFill/>
          <a:ln>
            <a:noFill/>
          </a:ln>
        </p:spPr>
        <p:txBody>
          <a:bodyPr spcFirstLastPara="1" wrap="square" lIns="438900" tIns="219450" rIns="438900" bIns="219450" anchor="t" anchorCtr="0">
            <a:noAutofit/>
          </a:bodyPr>
          <a:lstStyle>
            <a:lvl1pPr lvl="0" algn="ctr">
              <a:spcBef>
                <a:spcPts val="3080"/>
              </a:spcBef>
              <a:spcAft>
                <a:spcPts val="0"/>
              </a:spcAft>
              <a:buClr>
                <a:srgbClr val="888888"/>
              </a:buClr>
              <a:buSzPts val="15400"/>
              <a:buNone/>
              <a:defRPr>
                <a:solidFill>
                  <a:srgbClr val="888888"/>
                </a:solidFill>
              </a:defRPr>
            </a:lvl1pPr>
            <a:lvl2pPr lvl="1" algn="ctr">
              <a:spcBef>
                <a:spcPts val="2680"/>
              </a:spcBef>
              <a:spcAft>
                <a:spcPts val="0"/>
              </a:spcAft>
              <a:buClr>
                <a:srgbClr val="888888"/>
              </a:buClr>
              <a:buSzPts val="13400"/>
              <a:buNone/>
              <a:defRPr>
                <a:solidFill>
                  <a:srgbClr val="888888"/>
                </a:solidFill>
              </a:defRPr>
            </a:lvl2pPr>
            <a:lvl3pPr lvl="2" algn="ctr">
              <a:spcBef>
                <a:spcPts val="2300"/>
              </a:spcBef>
              <a:spcAft>
                <a:spcPts val="0"/>
              </a:spcAft>
              <a:buClr>
                <a:srgbClr val="888888"/>
              </a:buClr>
              <a:buSzPts val="11500"/>
              <a:buNone/>
              <a:defRPr>
                <a:solidFill>
                  <a:srgbClr val="888888"/>
                </a:solidFill>
              </a:defRPr>
            </a:lvl3pPr>
            <a:lvl4pPr lvl="3" algn="ctr">
              <a:spcBef>
                <a:spcPts val="1920"/>
              </a:spcBef>
              <a:spcAft>
                <a:spcPts val="0"/>
              </a:spcAft>
              <a:buClr>
                <a:srgbClr val="888888"/>
              </a:buClr>
              <a:buSzPts val="9600"/>
              <a:buNone/>
              <a:defRPr>
                <a:solidFill>
                  <a:srgbClr val="888888"/>
                </a:solidFill>
              </a:defRPr>
            </a:lvl4pPr>
            <a:lvl5pPr lvl="4" algn="ctr">
              <a:spcBef>
                <a:spcPts val="1920"/>
              </a:spcBef>
              <a:spcAft>
                <a:spcPts val="0"/>
              </a:spcAft>
              <a:buClr>
                <a:srgbClr val="888888"/>
              </a:buClr>
              <a:buSzPts val="9600"/>
              <a:buNone/>
              <a:defRPr>
                <a:solidFill>
                  <a:srgbClr val="888888"/>
                </a:solidFill>
              </a:defRPr>
            </a:lvl5pPr>
            <a:lvl6pPr lvl="5" algn="ctr">
              <a:spcBef>
                <a:spcPts val="1920"/>
              </a:spcBef>
              <a:spcAft>
                <a:spcPts val="0"/>
              </a:spcAft>
              <a:buClr>
                <a:srgbClr val="888888"/>
              </a:buClr>
              <a:buSzPts val="9600"/>
              <a:buNone/>
              <a:defRPr>
                <a:solidFill>
                  <a:srgbClr val="888888"/>
                </a:solidFill>
              </a:defRPr>
            </a:lvl6pPr>
            <a:lvl7pPr lvl="6" algn="ctr">
              <a:spcBef>
                <a:spcPts val="1920"/>
              </a:spcBef>
              <a:spcAft>
                <a:spcPts val="0"/>
              </a:spcAft>
              <a:buClr>
                <a:srgbClr val="888888"/>
              </a:buClr>
              <a:buSzPts val="9600"/>
              <a:buNone/>
              <a:defRPr>
                <a:solidFill>
                  <a:srgbClr val="888888"/>
                </a:solidFill>
              </a:defRPr>
            </a:lvl7pPr>
            <a:lvl8pPr lvl="7" algn="ctr">
              <a:spcBef>
                <a:spcPts val="1920"/>
              </a:spcBef>
              <a:spcAft>
                <a:spcPts val="0"/>
              </a:spcAft>
              <a:buClr>
                <a:srgbClr val="888888"/>
              </a:buClr>
              <a:buSzPts val="9600"/>
              <a:buNone/>
              <a:defRPr>
                <a:solidFill>
                  <a:srgbClr val="888888"/>
                </a:solidFill>
              </a:defRPr>
            </a:lvl8pPr>
            <a:lvl9pPr lvl="8" algn="ctr">
              <a:spcBef>
                <a:spcPts val="1920"/>
              </a:spcBef>
              <a:spcAft>
                <a:spcPts val="0"/>
              </a:spcAft>
              <a:buClr>
                <a:srgbClr val="888888"/>
              </a:buClr>
              <a:buSzPts val="9600"/>
              <a:buNone/>
              <a:defRPr>
                <a:solidFill>
                  <a:srgbClr val="888888"/>
                </a:solidFill>
              </a:defRPr>
            </a:lvl9pPr>
          </a:lstStyle>
          <a:p>
            <a:endParaRPr/>
          </a:p>
        </p:txBody>
      </p:sp>
      <p:sp>
        <p:nvSpPr>
          <p:cNvPr id="81" name="Google Shape;81;p13"/>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rot="5400000">
            <a:off x="22715220" y="10424165"/>
            <a:ext cx="28087320" cy="987552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4"/>
          <p:cNvSpPr txBox="1">
            <a:spLocks noGrp="1"/>
          </p:cNvSpPr>
          <p:nvPr>
            <p:ph type="body" idx="1"/>
          </p:nvPr>
        </p:nvSpPr>
        <p:spPr>
          <a:xfrm rot="5400000">
            <a:off x="2598421" y="914406"/>
            <a:ext cx="28087320" cy="28895039"/>
          </a:xfrm>
          <a:prstGeom prst="rect">
            <a:avLst/>
          </a:prstGeom>
          <a:noFill/>
          <a:ln>
            <a:noFill/>
          </a:ln>
        </p:spPr>
        <p:txBody>
          <a:bodyPr spcFirstLastPara="1" wrap="square" lIns="438900" tIns="219450" rIns="438900" bIns="2194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4"/>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5"/>
          <p:cNvSpPr txBox="1">
            <a:spLocks noGrp="1"/>
          </p:cNvSpPr>
          <p:nvPr>
            <p:ph type="body" idx="1"/>
          </p:nvPr>
        </p:nvSpPr>
        <p:spPr>
          <a:xfrm rot="5400000">
            <a:off x="11083131" y="-1208882"/>
            <a:ext cx="21724937" cy="39503351"/>
          </a:xfrm>
          <a:prstGeom prst="rect">
            <a:avLst/>
          </a:prstGeom>
          <a:noFill/>
          <a:ln>
            <a:noFill/>
          </a:ln>
        </p:spPr>
        <p:txBody>
          <a:bodyPr spcFirstLastPara="1" wrap="square" lIns="438900" tIns="219450" rIns="438900" bIns="2194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602982" y="23042880"/>
            <a:ext cx="26334721" cy="2720342"/>
          </a:xfrm>
          <a:prstGeom prst="rect">
            <a:avLst/>
          </a:prstGeom>
          <a:noFill/>
          <a:ln>
            <a:noFill/>
          </a:ln>
        </p:spPr>
        <p:txBody>
          <a:bodyPr spcFirstLastPara="1" wrap="square" lIns="438900" tIns="219450" rIns="438900" bIns="219450" anchor="b" anchorCtr="0">
            <a:noAutofit/>
          </a:bodyPr>
          <a:lstStyle>
            <a:lvl1pPr lvl="0" algn="l">
              <a:spcBef>
                <a:spcPts val="0"/>
              </a:spcBef>
              <a:spcAft>
                <a:spcPts val="0"/>
              </a:spcAft>
              <a:buSzPts val="1400"/>
              <a:buNone/>
              <a:defRPr sz="96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
          <p:cNvSpPr>
            <a:spLocks noGrp="1"/>
          </p:cNvSpPr>
          <p:nvPr>
            <p:ph type="pic" idx="2"/>
          </p:nvPr>
        </p:nvSpPr>
        <p:spPr>
          <a:xfrm>
            <a:off x="8602982" y="2941320"/>
            <a:ext cx="26334721" cy="19751040"/>
          </a:xfrm>
          <a:prstGeom prst="rect">
            <a:avLst/>
          </a:prstGeom>
          <a:noFill/>
          <a:ln>
            <a:noFill/>
          </a:ln>
        </p:spPr>
        <p:txBody>
          <a:bodyPr spcFirstLastPara="1" wrap="square" lIns="438900" tIns="219450" rIns="438900" bIns="219450" anchor="t" anchorCtr="0">
            <a:normAutofit/>
          </a:bodyPr>
          <a:lstStyle>
            <a:lvl1pPr marR="0" lvl="0" algn="l" rtl="0">
              <a:spcBef>
                <a:spcPts val="3080"/>
              </a:spcBef>
              <a:spcAft>
                <a:spcPts val="0"/>
              </a:spcAft>
              <a:buClr>
                <a:schemeClr val="dk1"/>
              </a:buClr>
              <a:buSzPts val="15400"/>
              <a:buFont typeface="Arial"/>
              <a:buNone/>
              <a:defRPr sz="15400" b="0" i="0" u="none" strike="noStrike" cap="none">
                <a:solidFill>
                  <a:schemeClr val="dk1"/>
                </a:solidFill>
                <a:latin typeface="Calibri"/>
                <a:ea typeface="Calibri"/>
                <a:cs typeface="Calibri"/>
                <a:sym typeface="Calibri"/>
              </a:defRPr>
            </a:lvl1pPr>
            <a:lvl2pPr marR="0" lvl="1" algn="l" rtl="0">
              <a:spcBef>
                <a:spcPts val="2680"/>
              </a:spcBef>
              <a:spcAft>
                <a:spcPts val="0"/>
              </a:spcAft>
              <a:buClr>
                <a:schemeClr val="dk1"/>
              </a:buClr>
              <a:buSzPts val="13400"/>
              <a:buFont typeface="Arial"/>
              <a:buNone/>
              <a:defRPr sz="13400" b="0" i="0" u="none" strike="noStrike" cap="none">
                <a:solidFill>
                  <a:schemeClr val="dk1"/>
                </a:solidFill>
                <a:latin typeface="Calibri"/>
                <a:ea typeface="Calibri"/>
                <a:cs typeface="Calibri"/>
                <a:sym typeface="Calibri"/>
              </a:defRPr>
            </a:lvl2pPr>
            <a:lvl3pPr marR="0" lvl="2" algn="l" rtl="0">
              <a:spcBef>
                <a:spcPts val="2300"/>
              </a:spcBef>
              <a:spcAft>
                <a:spcPts val="0"/>
              </a:spcAft>
              <a:buClr>
                <a:schemeClr val="dk1"/>
              </a:buClr>
              <a:buSzPts val="11500"/>
              <a:buFont typeface="Arial"/>
              <a:buNone/>
              <a:defRPr sz="11500" b="0" i="0" u="none" strike="noStrike" cap="none">
                <a:solidFill>
                  <a:schemeClr val="dk1"/>
                </a:solidFill>
                <a:latin typeface="Calibri"/>
                <a:ea typeface="Calibri"/>
                <a:cs typeface="Calibri"/>
                <a:sym typeface="Calibri"/>
              </a:defRPr>
            </a:lvl3pPr>
            <a:lvl4pPr marR="0" lvl="3"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R="0" lvl="4"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R="0" lvl="5"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6pPr>
            <a:lvl7pPr marR="0" lvl="6"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7pPr>
            <a:lvl8pPr marR="0" lvl="7"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8pPr>
            <a:lvl9pPr marR="0" lvl="8" algn="l" rtl="0">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1"/>
          </p:nvPr>
        </p:nvSpPr>
        <p:spPr>
          <a:xfrm>
            <a:off x="8602982" y="25763222"/>
            <a:ext cx="26334721" cy="3863338"/>
          </a:xfrm>
          <a:prstGeom prst="rect">
            <a:avLst/>
          </a:prstGeom>
          <a:noFill/>
          <a:ln>
            <a:noFill/>
          </a:ln>
        </p:spPr>
        <p:txBody>
          <a:bodyPr spcFirstLastPara="1" wrap="square" lIns="438900" tIns="219450" rIns="438900" bIns="219450" anchor="t" anchorCtr="0">
            <a:noAutofit/>
          </a:bodyPr>
          <a:lstStyle>
            <a:lvl1pPr marL="457200" lvl="0" indent="-228600" algn="l">
              <a:spcBef>
                <a:spcPts val="1340"/>
              </a:spcBef>
              <a:spcAft>
                <a:spcPts val="0"/>
              </a:spcAft>
              <a:buClr>
                <a:schemeClr val="dk1"/>
              </a:buClr>
              <a:buSzPts val="6700"/>
              <a:buNone/>
              <a:defRPr sz="6700"/>
            </a:lvl1pPr>
            <a:lvl2pPr marL="914400" lvl="1" indent="-228600" algn="l">
              <a:spcBef>
                <a:spcPts val="1160"/>
              </a:spcBef>
              <a:spcAft>
                <a:spcPts val="0"/>
              </a:spcAft>
              <a:buClr>
                <a:schemeClr val="dk1"/>
              </a:buClr>
              <a:buSzPts val="5800"/>
              <a:buNone/>
              <a:defRPr sz="58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35" name="Google Shape;35;p6"/>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194563" y="1310640"/>
            <a:ext cx="14439902" cy="5577840"/>
          </a:xfrm>
          <a:prstGeom prst="rect">
            <a:avLst/>
          </a:prstGeom>
          <a:noFill/>
          <a:ln>
            <a:noFill/>
          </a:ln>
        </p:spPr>
        <p:txBody>
          <a:bodyPr spcFirstLastPara="1" wrap="square" lIns="438900" tIns="219450" rIns="438900" bIns="219450" anchor="b" anchorCtr="0">
            <a:noAutofit/>
          </a:bodyPr>
          <a:lstStyle>
            <a:lvl1pPr lvl="0" algn="l">
              <a:spcBef>
                <a:spcPts val="0"/>
              </a:spcBef>
              <a:spcAft>
                <a:spcPts val="0"/>
              </a:spcAft>
              <a:buSzPts val="1400"/>
              <a:buNone/>
              <a:defRPr sz="96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17160241" y="1310643"/>
            <a:ext cx="24536399" cy="28094942"/>
          </a:xfrm>
          <a:prstGeom prst="rect">
            <a:avLst/>
          </a:prstGeom>
          <a:noFill/>
          <a:ln>
            <a:noFill/>
          </a:ln>
        </p:spPr>
        <p:txBody>
          <a:bodyPr spcFirstLastPara="1" wrap="square" lIns="438900" tIns="219450" rIns="438900" bIns="219450" anchor="t" anchorCtr="0">
            <a:noAutofit/>
          </a:bodyPr>
          <a:lstStyle>
            <a:lvl1pPr marL="457200" lvl="0" indent="-1206500" algn="l">
              <a:spcBef>
                <a:spcPts val="3080"/>
              </a:spcBef>
              <a:spcAft>
                <a:spcPts val="0"/>
              </a:spcAft>
              <a:buClr>
                <a:schemeClr val="dk1"/>
              </a:buClr>
              <a:buSzPts val="15400"/>
              <a:buChar char="•"/>
              <a:defRPr sz="15400"/>
            </a:lvl1pPr>
            <a:lvl2pPr marL="914400" lvl="1" indent="-1079500" algn="l">
              <a:spcBef>
                <a:spcPts val="2680"/>
              </a:spcBef>
              <a:spcAft>
                <a:spcPts val="0"/>
              </a:spcAft>
              <a:buClr>
                <a:schemeClr val="dk1"/>
              </a:buClr>
              <a:buSzPts val="13400"/>
              <a:buChar char="–"/>
              <a:defRPr sz="13400"/>
            </a:lvl2pPr>
            <a:lvl3pPr marL="1371600" lvl="2" indent="-958850" algn="l">
              <a:spcBef>
                <a:spcPts val="2300"/>
              </a:spcBef>
              <a:spcAft>
                <a:spcPts val="0"/>
              </a:spcAft>
              <a:buClr>
                <a:schemeClr val="dk1"/>
              </a:buClr>
              <a:buSzPts val="11500"/>
              <a:buChar char="•"/>
              <a:defRPr sz="11500"/>
            </a:lvl3pPr>
            <a:lvl4pPr marL="1828800" lvl="3" indent="-838200" algn="l">
              <a:spcBef>
                <a:spcPts val="1920"/>
              </a:spcBef>
              <a:spcAft>
                <a:spcPts val="0"/>
              </a:spcAft>
              <a:buClr>
                <a:schemeClr val="dk1"/>
              </a:buClr>
              <a:buSzPts val="9600"/>
              <a:buChar char="–"/>
              <a:defRPr sz="9600"/>
            </a:lvl4pPr>
            <a:lvl5pPr marL="2286000" lvl="4" indent="-838200" algn="l">
              <a:spcBef>
                <a:spcPts val="1920"/>
              </a:spcBef>
              <a:spcAft>
                <a:spcPts val="0"/>
              </a:spcAft>
              <a:buClr>
                <a:schemeClr val="dk1"/>
              </a:buClr>
              <a:buSzPts val="9600"/>
              <a:buChar char="»"/>
              <a:defRPr sz="9600"/>
            </a:lvl5pPr>
            <a:lvl6pPr marL="2743200" lvl="5" indent="-838200" algn="l">
              <a:spcBef>
                <a:spcPts val="1920"/>
              </a:spcBef>
              <a:spcAft>
                <a:spcPts val="0"/>
              </a:spcAft>
              <a:buClr>
                <a:schemeClr val="dk1"/>
              </a:buClr>
              <a:buSzPts val="9600"/>
              <a:buChar char="•"/>
              <a:defRPr sz="9600"/>
            </a:lvl6pPr>
            <a:lvl7pPr marL="3200400" lvl="6" indent="-838200" algn="l">
              <a:spcBef>
                <a:spcPts val="1920"/>
              </a:spcBef>
              <a:spcAft>
                <a:spcPts val="0"/>
              </a:spcAft>
              <a:buClr>
                <a:schemeClr val="dk1"/>
              </a:buClr>
              <a:buSzPts val="9600"/>
              <a:buChar char="•"/>
              <a:defRPr sz="9600"/>
            </a:lvl7pPr>
            <a:lvl8pPr marL="3657600" lvl="7" indent="-838200" algn="l">
              <a:spcBef>
                <a:spcPts val="1920"/>
              </a:spcBef>
              <a:spcAft>
                <a:spcPts val="0"/>
              </a:spcAft>
              <a:buClr>
                <a:schemeClr val="dk1"/>
              </a:buClr>
              <a:buSzPts val="9600"/>
              <a:buChar char="•"/>
              <a:defRPr sz="9600"/>
            </a:lvl8pPr>
            <a:lvl9pPr marL="4114800" lvl="8" indent="-838200" algn="l">
              <a:spcBef>
                <a:spcPts val="1920"/>
              </a:spcBef>
              <a:spcAft>
                <a:spcPts val="0"/>
              </a:spcAft>
              <a:buClr>
                <a:schemeClr val="dk1"/>
              </a:buClr>
              <a:buSzPts val="9600"/>
              <a:buChar char="•"/>
              <a:defRPr sz="9600"/>
            </a:lvl9pPr>
          </a:lstStyle>
          <a:p>
            <a:endParaRPr/>
          </a:p>
        </p:txBody>
      </p:sp>
      <p:sp>
        <p:nvSpPr>
          <p:cNvPr id="41" name="Google Shape;41;p7"/>
          <p:cNvSpPr txBox="1">
            <a:spLocks noGrp="1"/>
          </p:cNvSpPr>
          <p:nvPr>
            <p:ph type="body" idx="2"/>
          </p:nvPr>
        </p:nvSpPr>
        <p:spPr>
          <a:xfrm>
            <a:off x="2194563" y="6888483"/>
            <a:ext cx="14439902" cy="22517102"/>
          </a:xfrm>
          <a:prstGeom prst="rect">
            <a:avLst/>
          </a:prstGeom>
          <a:noFill/>
          <a:ln>
            <a:noFill/>
          </a:ln>
        </p:spPr>
        <p:txBody>
          <a:bodyPr spcFirstLastPara="1" wrap="square" lIns="438900" tIns="219450" rIns="438900" bIns="219450" anchor="t" anchorCtr="0">
            <a:noAutofit/>
          </a:bodyPr>
          <a:lstStyle>
            <a:lvl1pPr marL="457200" lvl="0" indent="-228600" algn="l">
              <a:spcBef>
                <a:spcPts val="1340"/>
              </a:spcBef>
              <a:spcAft>
                <a:spcPts val="0"/>
              </a:spcAft>
              <a:buClr>
                <a:schemeClr val="dk1"/>
              </a:buClr>
              <a:buSzPts val="6700"/>
              <a:buNone/>
              <a:defRPr sz="6700"/>
            </a:lvl1pPr>
            <a:lvl2pPr marL="914400" lvl="1" indent="-228600" algn="l">
              <a:spcBef>
                <a:spcPts val="1160"/>
              </a:spcBef>
              <a:spcAft>
                <a:spcPts val="0"/>
              </a:spcAft>
              <a:buClr>
                <a:schemeClr val="dk1"/>
              </a:buClr>
              <a:buSzPts val="5800"/>
              <a:buNone/>
              <a:defRPr sz="5800"/>
            </a:lvl2pPr>
            <a:lvl3pPr marL="1371600" lvl="2" indent="-228600" algn="l">
              <a:spcBef>
                <a:spcPts val="960"/>
              </a:spcBef>
              <a:spcAft>
                <a:spcPts val="0"/>
              </a:spcAft>
              <a:buClr>
                <a:schemeClr val="dk1"/>
              </a:buClr>
              <a:buSzPts val="4800"/>
              <a:buNone/>
              <a:defRPr sz="4800"/>
            </a:lvl3pPr>
            <a:lvl4pPr marL="1828800" lvl="3" indent="-228600" algn="l">
              <a:spcBef>
                <a:spcPts val="860"/>
              </a:spcBef>
              <a:spcAft>
                <a:spcPts val="0"/>
              </a:spcAft>
              <a:buClr>
                <a:schemeClr val="dk1"/>
              </a:buClr>
              <a:buSzPts val="4300"/>
              <a:buNone/>
              <a:defRPr sz="4300"/>
            </a:lvl4pPr>
            <a:lvl5pPr marL="2286000" lvl="4" indent="-228600" algn="l">
              <a:spcBef>
                <a:spcPts val="860"/>
              </a:spcBef>
              <a:spcAft>
                <a:spcPts val="0"/>
              </a:spcAft>
              <a:buClr>
                <a:schemeClr val="dk1"/>
              </a:buClr>
              <a:buSzPts val="4300"/>
              <a:buNone/>
              <a:defRPr sz="4300"/>
            </a:lvl5pPr>
            <a:lvl6pPr marL="2743200" lvl="5" indent="-228600" algn="l">
              <a:spcBef>
                <a:spcPts val="860"/>
              </a:spcBef>
              <a:spcAft>
                <a:spcPts val="0"/>
              </a:spcAft>
              <a:buClr>
                <a:schemeClr val="dk1"/>
              </a:buClr>
              <a:buSzPts val="4300"/>
              <a:buNone/>
              <a:defRPr sz="4300"/>
            </a:lvl6pPr>
            <a:lvl7pPr marL="3200400" lvl="6" indent="-228600" algn="l">
              <a:spcBef>
                <a:spcPts val="860"/>
              </a:spcBef>
              <a:spcAft>
                <a:spcPts val="0"/>
              </a:spcAft>
              <a:buClr>
                <a:schemeClr val="dk1"/>
              </a:buClr>
              <a:buSzPts val="4300"/>
              <a:buNone/>
              <a:defRPr sz="4300"/>
            </a:lvl7pPr>
            <a:lvl8pPr marL="3657600" lvl="7" indent="-228600" algn="l">
              <a:spcBef>
                <a:spcPts val="860"/>
              </a:spcBef>
              <a:spcAft>
                <a:spcPts val="0"/>
              </a:spcAft>
              <a:buClr>
                <a:schemeClr val="dk1"/>
              </a:buClr>
              <a:buSzPts val="4300"/>
              <a:buNone/>
              <a:defRPr sz="4300"/>
            </a:lvl8pPr>
            <a:lvl9pPr marL="4114800" lvl="8" indent="-228600" algn="l">
              <a:spcBef>
                <a:spcPts val="860"/>
              </a:spcBef>
              <a:spcAft>
                <a:spcPts val="0"/>
              </a:spcAft>
              <a:buClr>
                <a:schemeClr val="dk1"/>
              </a:buClr>
              <a:buSzPts val="4300"/>
              <a:buNone/>
              <a:defRPr sz="4300"/>
            </a:lvl9pPr>
          </a:lstStyle>
          <a:p>
            <a:endParaRPr/>
          </a:p>
        </p:txBody>
      </p:sp>
      <p:sp>
        <p:nvSpPr>
          <p:cNvPr id="42" name="Google Shape;42;p7"/>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2194560" y="7368542"/>
            <a:ext cx="19392902" cy="3070858"/>
          </a:xfrm>
          <a:prstGeom prst="rect">
            <a:avLst/>
          </a:prstGeom>
          <a:noFill/>
          <a:ln>
            <a:noFill/>
          </a:ln>
        </p:spPr>
        <p:txBody>
          <a:bodyPr spcFirstLastPara="1" wrap="square" lIns="438900" tIns="219450" rIns="438900" bIns="219450" anchor="b" anchorCtr="0">
            <a:no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20"/>
              </a:spcBef>
              <a:spcAft>
                <a:spcPts val="0"/>
              </a:spcAft>
              <a:buClr>
                <a:schemeClr val="dk1"/>
              </a:buClr>
              <a:buSzPts val="9600"/>
              <a:buNone/>
              <a:defRPr sz="9600" b="1"/>
            </a:lvl2pPr>
            <a:lvl3pPr marL="1371600" lvl="2" indent="-228600" algn="l">
              <a:spcBef>
                <a:spcPts val="1720"/>
              </a:spcBef>
              <a:spcAft>
                <a:spcPts val="0"/>
              </a:spcAft>
              <a:buClr>
                <a:schemeClr val="dk1"/>
              </a:buClr>
              <a:buSzPts val="8600"/>
              <a:buNone/>
              <a:defRPr sz="86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53" name="Google Shape;53;p9"/>
          <p:cNvSpPr txBox="1">
            <a:spLocks noGrp="1"/>
          </p:cNvSpPr>
          <p:nvPr>
            <p:ph type="body" idx="2"/>
          </p:nvPr>
        </p:nvSpPr>
        <p:spPr>
          <a:xfrm>
            <a:off x="2194560" y="10439400"/>
            <a:ext cx="19392902" cy="18966182"/>
          </a:xfrm>
          <a:prstGeom prst="rect">
            <a:avLst/>
          </a:prstGeom>
          <a:noFill/>
          <a:ln>
            <a:noFill/>
          </a:ln>
        </p:spPr>
        <p:txBody>
          <a:bodyPr spcFirstLastPara="1" wrap="square" lIns="438900" tIns="219450" rIns="438900" bIns="219450" anchor="t" anchorCtr="0">
            <a:noAutofit/>
          </a:bodyPr>
          <a:lstStyle>
            <a:lvl1pPr marL="457200" lvl="0" indent="-958850" algn="l">
              <a:spcBef>
                <a:spcPts val="2300"/>
              </a:spcBef>
              <a:spcAft>
                <a:spcPts val="0"/>
              </a:spcAft>
              <a:buClr>
                <a:schemeClr val="dk1"/>
              </a:buClr>
              <a:buSzPts val="11500"/>
              <a:buChar char="•"/>
              <a:defRPr sz="11500"/>
            </a:lvl1pPr>
            <a:lvl2pPr marL="914400" lvl="1" indent="-838200" algn="l">
              <a:spcBef>
                <a:spcPts val="1920"/>
              </a:spcBef>
              <a:spcAft>
                <a:spcPts val="0"/>
              </a:spcAft>
              <a:buClr>
                <a:schemeClr val="dk1"/>
              </a:buClr>
              <a:buSzPts val="9600"/>
              <a:buChar char="–"/>
              <a:defRPr sz="9600"/>
            </a:lvl2pPr>
            <a:lvl3pPr marL="1371600" lvl="2" indent="-774700" algn="l">
              <a:spcBef>
                <a:spcPts val="1720"/>
              </a:spcBef>
              <a:spcAft>
                <a:spcPts val="0"/>
              </a:spcAft>
              <a:buClr>
                <a:schemeClr val="dk1"/>
              </a:buClr>
              <a:buSzPts val="8600"/>
              <a:buChar char="•"/>
              <a:defRPr sz="86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54" name="Google Shape;54;p9"/>
          <p:cNvSpPr txBox="1">
            <a:spLocks noGrp="1"/>
          </p:cNvSpPr>
          <p:nvPr>
            <p:ph type="body" idx="3"/>
          </p:nvPr>
        </p:nvSpPr>
        <p:spPr>
          <a:xfrm>
            <a:off x="22296122" y="7368542"/>
            <a:ext cx="19400519" cy="3070858"/>
          </a:xfrm>
          <a:prstGeom prst="rect">
            <a:avLst/>
          </a:prstGeom>
          <a:noFill/>
          <a:ln>
            <a:noFill/>
          </a:ln>
        </p:spPr>
        <p:txBody>
          <a:bodyPr spcFirstLastPara="1" wrap="square" lIns="438900" tIns="219450" rIns="438900" bIns="219450" anchor="b" anchorCtr="0">
            <a:noAutofit/>
          </a:bodyPr>
          <a:lstStyle>
            <a:lvl1pPr marL="457200" lvl="0" indent="-228600" algn="l">
              <a:spcBef>
                <a:spcPts val="2300"/>
              </a:spcBef>
              <a:spcAft>
                <a:spcPts val="0"/>
              </a:spcAft>
              <a:buClr>
                <a:schemeClr val="dk1"/>
              </a:buClr>
              <a:buSzPts val="11500"/>
              <a:buNone/>
              <a:defRPr sz="11500" b="1"/>
            </a:lvl1pPr>
            <a:lvl2pPr marL="914400" lvl="1" indent="-228600" algn="l">
              <a:spcBef>
                <a:spcPts val="1920"/>
              </a:spcBef>
              <a:spcAft>
                <a:spcPts val="0"/>
              </a:spcAft>
              <a:buClr>
                <a:schemeClr val="dk1"/>
              </a:buClr>
              <a:buSzPts val="9600"/>
              <a:buNone/>
              <a:defRPr sz="9600" b="1"/>
            </a:lvl2pPr>
            <a:lvl3pPr marL="1371600" lvl="2" indent="-228600" algn="l">
              <a:spcBef>
                <a:spcPts val="1720"/>
              </a:spcBef>
              <a:spcAft>
                <a:spcPts val="0"/>
              </a:spcAft>
              <a:buClr>
                <a:schemeClr val="dk1"/>
              </a:buClr>
              <a:buSzPts val="8600"/>
              <a:buNone/>
              <a:defRPr sz="8600" b="1"/>
            </a:lvl3pPr>
            <a:lvl4pPr marL="1828800" lvl="3" indent="-228600" algn="l">
              <a:spcBef>
                <a:spcPts val="1540"/>
              </a:spcBef>
              <a:spcAft>
                <a:spcPts val="0"/>
              </a:spcAft>
              <a:buClr>
                <a:schemeClr val="dk1"/>
              </a:buClr>
              <a:buSzPts val="7700"/>
              <a:buNone/>
              <a:defRPr sz="7700" b="1"/>
            </a:lvl4pPr>
            <a:lvl5pPr marL="2286000" lvl="4" indent="-228600" algn="l">
              <a:spcBef>
                <a:spcPts val="1540"/>
              </a:spcBef>
              <a:spcAft>
                <a:spcPts val="0"/>
              </a:spcAft>
              <a:buClr>
                <a:schemeClr val="dk1"/>
              </a:buClr>
              <a:buSzPts val="7700"/>
              <a:buNone/>
              <a:defRPr sz="7700" b="1"/>
            </a:lvl5pPr>
            <a:lvl6pPr marL="2743200" lvl="5" indent="-228600" algn="l">
              <a:spcBef>
                <a:spcPts val="1540"/>
              </a:spcBef>
              <a:spcAft>
                <a:spcPts val="0"/>
              </a:spcAft>
              <a:buClr>
                <a:schemeClr val="dk1"/>
              </a:buClr>
              <a:buSzPts val="7700"/>
              <a:buNone/>
              <a:defRPr sz="7700" b="1"/>
            </a:lvl6pPr>
            <a:lvl7pPr marL="3200400" lvl="6" indent="-228600" algn="l">
              <a:spcBef>
                <a:spcPts val="1540"/>
              </a:spcBef>
              <a:spcAft>
                <a:spcPts val="0"/>
              </a:spcAft>
              <a:buClr>
                <a:schemeClr val="dk1"/>
              </a:buClr>
              <a:buSzPts val="7700"/>
              <a:buNone/>
              <a:defRPr sz="7700" b="1"/>
            </a:lvl7pPr>
            <a:lvl8pPr marL="3657600" lvl="7" indent="-228600" algn="l">
              <a:spcBef>
                <a:spcPts val="1540"/>
              </a:spcBef>
              <a:spcAft>
                <a:spcPts val="0"/>
              </a:spcAft>
              <a:buClr>
                <a:schemeClr val="dk1"/>
              </a:buClr>
              <a:buSzPts val="7700"/>
              <a:buNone/>
              <a:defRPr sz="7700" b="1"/>
            </a:lvl8pPr>
            <a:lvl9pPr marL="4114800" lvl="8" indent="-228600" algn="l">
              <a:spcBef>
                <a:spcPts val="1540"/>
              </a:spcBef>
              <a:spcAft>
                <a:spcPts val="0"/>
              </a:spcAft>
              <a:buClr>
                <a:schemeClr val="dk1"/>
              </a:buClr>
              <a:buSzPts val="7700"/>
              <a:buNone/>
              <a:defRPr sz="7700" b="1"/>
            </a:lvl9pPr>
          </a:lstStyle>
          <a:p>
            <a:endParaRPr/>
          </a:p>
        </p:txBody>
      </p:sp>
      <p:sp>
        <p:nvSpPr>
          <p:cNvPr id="55" name="Google Shape;55;p9"/>
          <p:cNvSpPr txBox="1">
            <a:spLocks noGrp="1"/>
          </p:cNvSpPr>
          <p:nvPr>
            <p:ph type="body" idx="4"/>
          </p:nvPr>
        </p:nvSpPr>
        <p:spPr>
          <a:xfrm>
            <a:off x="22296122" y="10439400"/>
            <a:ext cx="19400519" cy="18966182"/>
          </a:xfrm>
          <a:prstGeom prst="rect">
            <a:avLst/>
          </a:prstGeom>
          <a:noFill/>
          <a:ln>
            <a:noFill/>
          </a:ln>
        </p:spPr>
        <p:txBody>
          <a:bodyPr spcFirstLastPara="1" wrap="square" lIns="438900" tIns="219450" rIns="438900" bIns="219450" anchor="t" anchorCtr="0">
            <a:noAutofit/>
          </a:bodyPr>
          <a:lstStyle>
            <a:lvl1pPr marL="457200" lvl="0" indent="-958850" algn="l">
              <a:spcBef>
                <a:spcPts val="2300"/>
              </a:spcBef>
              <a:spcAft>
                <a:spcPts val="0"/>
              </a:spcAft>
              <a:buClr>
                <a:schemeClr val="dk1"/>
              </a:buClr>
              <a:buSzPts val="11500"/>
              <a:buChar char="•"/>
              <a:defRPr sz="11500"/>
            </a:lvl1pPr>
            <a:lvl2pPr marL="914400" lvl="1" indent="-838200" algn="l">
              <a:spcBef>
                <a:spcPts val="1920"/>
              </a:spcBef>
              <a:spcAft>
                <a:spcPts val="0"/>
              </a:spcAft>
              <a:buClr>
                <a:schemeClr val="dk1"/>
              </a:buClr>
              <a:buSzPts val="9600"/>
              <a:buChar char="–"/>
              <a:defRPr sz="9600"/>
            </a:lvl2pPr>
            <a:lvl3pPr marL="1371600" lvl="2" indent="-774700" algn="l">
              <a:spcBef>
                <a:spcPts val="1720"/>
              </a:spcBef>
              <a:spcAft>
                <a:spcPts val="0"/>
              </a:spcAft>
              <a:buClr>
                <a:schemeClr val="dk1"/>
              </a:buClr>
              <a:buSzPts val="8600"/>
              <a:buChar char="•"/>
              <a:defRPr sz="8600"/>
            </a:lvl3pPr>
            <a:lvl4pPr marL="1828800" lvl="3" indent="-717550" algn="l">
              <a:spcBef>
                <a:spcPts val="1540"/>
              </a:spcBef>
              <a:spcAft>
                <a:spcPts val="0"/>
              </a:spcAft>
              <a:buClr>
                <a:schemeClr val="dk1"/>
              </a:buClr>
              <a:buSzPts val="7700"/>
              <a:buChar char="–"/>
              <a:defRPr sz="7700"/>
            </a:lvl4pPr>
            <a:lvl5pPr marL="2286000" lvl="4" indent="-717550" algn="l">
              <a:spcBef>
                <a:spcPts val="1540"/>
              </a:spcBef>
              <a:spcAft>
                <a:spcPts val="0"/>
              </a:spcAft>
              <a:buClr>
                <a:schemeClr val="dk1"/>
              </a:buClr>
              <a:buSzPts val="7700"/>
              <a:buChar char="»"/>
              <a:defRPr sz="7700"/>
            </a:lvl5pPr>
            <a:lvl6pPr marL="2743200" lvl="5" indent="-717550" algn="l">
              <a:spcBef>
                <a:spcPts val="1540"/>
              </a:spcBef>
              <a:spcAft>
                <a:spcPts val="0"/>
              </a:spcAft>
              <a:buClr>
                <a:schemeClr val="dk1"/>
              </a:buClr>
              <a:buSzPts val="7700"/>
              <a:buChar char="•"/>
              <a:defRPr sz="7700"/>
            </a:lvl6pPr>
            <a:lvl7pPr marL="3200400" lvl="6" indent="-717550" algn="l">
              <a:spcBef>
                <a:spcPts val="1540"/>
              </a:spcBef>
              <a:spcAft>
                <a:spcPts val="0"/>
              </a:spcAft>
              <a:buClr>
                <a:schemeClr val="dk1"/>
              </a:buClr>
              <a:buSzPts val="7700"/>
              <a:buChar char="•"/>
              <a:defRPr sz="7700"/>
            </a:lvl7pPr>
            <a:lvl8pPr marL="3657600" lvl="7" indent="-717550" algn="l">
              <a:spcBef>
                <a:spcPts val="1540"/>
              </a:spcBef>
              <a:spcAft>
                <a:spcPts val="0"/>
              </a:spcAft>
              <a:buClr>
                <a:schemeClr val="dk1"/>
              </a:buClr>
              <a:buSzPts val="7700"/>
              <a:buChar char="•"/>
              <a:defRPr sz="7700"/>
            </a:lvl8pPr>
            <a:lvl9pPr marL="4114800" lvl="8" indent="-717550" algn="l">
              <a:spcBef>
                <a:spcPts val="1540"/>
              </a:spcBef>
              <a:spcAft>
                <a:spcPts val="0"/>
              </a:spcAft>
              <a:buClr>
                <a:schemeClr val="dk1"/>
              </a:buClr>
              <a:buSzPts val="7700"/>
              <a:buChar char="•"/>
              <a:defRPr sz="7700"/>
            </a:lvl9pPr>
          </a:lstStyle>
          <a:p>
            <a:endParaRPr/>
          </a:p>
        </p:txBody>
      </p:sp>
      <p:sp>
        <p:nvSpPr>
          <p:cNvPr id="56" name="Google Shape;56;p9"/>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2194560" y="7680963"/>
            <a:ext cx="19385280" cy="21724621"/>
          </a:xfrm>
          <a:prstGeom prst="rect">
            <a:avLst/>
          </a:prstGeom>
          <a:noFill/>
          <a:ln>
            <a:noFill/>
          </a:ln>
        </p:spPr>
        <p:txBody>
          <a:bodyPr spcFirstLastPara="1" wrap="square" lIns="438900" tIns="219450" rIns="438900" bIns="219450" anchor="t" anchorCtr="0">
            <a:no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38200" algn="l">
              <a:spcBef>
                <a:spcPts val="1920"/>
              </a:spcBef>
              <a:spcAft>
                <a:spcPts val="0"/>
              </a:spcAft>
              <a:buClr>
                <a:schemeClr val="dk1"/>
              </a:buClr>
              <a:buSzPts val="9600"/>
              <a:buChar char="•"/>
              <a:defRPr sz="9600"/>
            </a:lvl3pPr>
            <a:lvl4pPr marL="1828800" lvl="3" indent="-774700" algn="l">
              <a:spcBef>
                <a:spcPts val="1720"/>
              </a:spcBef>
              <a:spcAft>
                <a:spcPts val="0"/>
              </a:spcAft>
              <a:buClr>
                <a:schemeClr val="dk1"/>
              </a:buClr>
              <a:buSzPts val="8600"/>
              <a:buChar char="–"/>
              <a:defRPr sz="8600"/>
            </a:lvl4pPr>
            <a:lvl5pPr marL="2286000" lvl="4" indent="-774700" algn="l">
              <a:spcBef>
                <a:spcPts val="1720"/>
              </a:spcBef>
              <a:spcAft>
                <a:spcPts val="0"/>
              </a:spcAft>
              <a:buClr>
                <a:schemeClr val="dk1"/>
              </a:buClr>
              <a:buSzPts val="8600"/>
              <a:buChar char="»"/>
              <a:defRPr sz="8600"/>
            </a:lvl5pPr>
            <a:lvl6pPr marL="2743200" lvl="5" indent="-774700" algn="l">
              <a:spcBef>
                <a:spcPts val="1720"/>
              </a:spcBef>
              <a:spcAft>
                <a:spcPts val="0"/>
              </a:spcAft>
              <a:buClr>
                <a:schemeClr val="dk1"/>
              </a:buClr>
              <a:buSzPts val="8600"/>
              <a:buChar char="•"/>
              <a:defRPr sz="8600"/>
            </a:lvl6pPr>
            <a:lvl7pPr marL="3200400" lvl="6" indent="-774700" algn="l">
              <a:spcBef>
                <a:spcPts val="1720"/>
              </a:spcBef>
              <a:spcAft>
                <a:spcPts val="0"/>
              </a:spcAft>
              <a:buClr>
                <a:schemeClr val="dk1"/>
              </a:buClr>
              <a:buSzPts val="8600"/>
              <a:buChar char="•"/>
              <a:defRPr sz="8600"/>
            </a:lvl7pPr>
            <a:lvl8pPr marL="3657600" lvl="7" indent="-774700" algn="l">
              <a:spcBef>
                <a:spcPts val="1720"/>
              </a:spcBef>
              <a:spcAft>
                <a:spcPts val="0"/>
              </a:spcAft>
              <a:buClr>
                <a:schemeClr val="dk1"/>
              </a:buClr>
              <a:buSzPts val="8600"/>
              <a:buChar char="•"/>
              <a:defRPr sz="8600"/>
            </a:lvl8pPr>
            <a:lvl9pPr marL="4114800" lvl="8" indent="-774700" algn="l">
              <a:spcBef>
                <a:spcPts val="1720"/>
              </a:spcBef>
              <a:spcAft>
                <a:spcPts val="0"/>
              </a:spcAft>
              <a:buClr>
                <a:schemeClr val="dk1"/>
              </a:buClr>
              <a:buSzPts val="8600"/>
              <a:buChar char="•"/>
              <a:defRPr sz="8600"/>
            </a:lvl9pPr>
          </a:lstStyle>
          <a:p>
            <a:endParaRPr/>
          </a:p>
        </p:txBody>
      </p:sp>
      <p:sp>
        <p:nvSpPr>
          <p:cNvPr id="62" name="Google Shape;62;p10"/>
          <p:cNvSpPr txBox="1">
            <a:spLocks noGrp="1"/>
          </p:cNvSpPr>
          <p:nvPr>
            <p:ph type="body" idx="2"/>
          </p:nvPr>
        </p:nvSpPr>
        <p:spPr>
          <a:xfrm>
            <a:off x="22311359" y="7680963"/>
            <a:ext cx="19385280" cy="21724621"/>
          </a:xfrm>
          <a:prstGeom prst="rect">
            <a:avLst/>
          </a:prstGeom>
          <a:noFill/>
          <a:ln>
            <a:noFill/>
          </a:ln>
        </p:spPr>
        <p:txBody>
          <a:bodyPr spcFirstLastPara="1" wrap="square" lIns="438900" tIns="219450" rIns="438900" bIns="219450" anchor="t" anchorCtr="0">
            <a:noAutofit/>
          </a:bodyPr>
          <a:lstStyle>
            <a:lvl1pPr marL="457200" lvl="0" indent="-1079500" algn="l">
              <a:spcBef>
                <a:spcPts val="2680"/>
              </a:spcBef>
              <a:spcAft>
                <a:spcPts val="0"/>
              </a:spcAft>
              <a:buClr>
                <a:schemeClr val="dk1"/>
              </a:buClr>
              <a:buSzPts val="13400"/>
              <a:buChar char="•"/>
              <a:defRPr sz="13400"/>
            </a:lvl1pPr>
            <a:lvl2pPr marL="914400" lvl="1" indent="-958850" algn="l">
              <a:spcBef>
                <a:spcPts val="2300"/>
              </a:spcBef>
              <a:spcAft>
                <a:spcPts val="0"/>
              </a:spcAft>
              <a:buClr>
                <a:schemeClr val="dk1"/>
              </a:buClr>
              <a:buSzPts val="11500"/>
              <a:buChar char="–"/>
              <a:defRPr sz="11500"/>
            </a:lvl2pPr>
            <a:lvl3pPr marL="1371600" lvl="2" indent="-838200" algn="l">
              <a:spcBef>
                <a:spcPts val="1920"/>
              </a:spcBef>
              <a:spcAft>
                <a:spcPts val="0"/>
              </a:spcAft>
              <a:buClr>
                <a:schemeClr val="dk1"/>
              </a:buClr>
              <a:buSzPts val="9600"/>
              <a:buChar char="•"/>
              <a:defRPr sz="9600"/>
            </a:lvl3pPr>
            <a:lvl4pPr marL="1828800" lvl="3" indent="-774700" algn="l">
              <a:spcBef>
                <a:spcPts val="1720"/>
              </a:spcBef>
              <a:spcAft>
                <a:spcPts val="0"/>
              </a:spcAft>
              <a:buClr>
                <a:schemeClr val="dk1"/>
              </a:buClr>
              <a:buSzPts val="8600"/>
              <a:buChar char="–"/>
              <a:defRPr sz="8600"/>
            </a:lvl4pPr>
            <a:lvl5pPr marL="2286000" lvl="4" indent="-774700" algn="l">
              <a:spcBef>
                <a:spcPts val="1720"/>
              </a:spcBef>
              <a:spcAft>
                <a:spcPts val="0"/>
              </a:spcAft>
              <a:buClr>
                <a:schemeClr val="dk1"/>
              </a:buClr>
              <a:buSzPts val="8600"/>
              <a:buChar char="»"/>
              <a:defRPr sz="8600"/>
            </a:lvl5pPr>
            <a:lvl6pPr marL="2743200" lvl="5" indent="-774700" algn="l">
              <a:spcBef>
                <a:spcPts val="1720"/>
              </a:spcBef>
              <a:spcAft>
                <a:spcPts val="0"/>
              </a:spcAft>
              <a:buClr>
                <a:schemeClr val="dk1"/>
              </a:buClr>
              <a:buSzPts val="8600"/>
              <a:buChar char="•"/>
              <a:defRPr sz="8600"/>
            </a:lvl6pPr>
            <a:lvl7pPr marL="3200400" lvl="6" indent="-774700" algn="l">
              <a:spcBef>
                <a:spcPts val="1720"/>
              </a:spcBef>
              <a:spcAft>
                <a:spcPts val="0"/>
              </a:spcAft>
              <a:buClr>
                <a:schemeClr val="dk1"/>
              </a:buClr>
              <a:buSzPts val="8600"/>
              <a:buChar char="•"/>
              <a:defRPr sz="8600"/>
            </a:lvl7pPr>
            <a:lvl8pPr marL="3657600" lvl="7" indent="-774700" algn="l">
              <a:spcBef>
                <a:spcPts val="1720"/>
              </a:spcBef>
              <a:spcAft>
                <a:spcPts val="0"/>
              </a:spcAft>
              <a:buClr>
                <a:schemeClr val="dk1"/>
              </a:buClr>
              <a:buSzPts val="8600"/>
              <a:buChar char="•"/>
              <a:defRPr sz="8600"/>
            </a:lvl8pPr>
            <a:lvl9pPr marL="4114800" lvl="8" indent="-774700" algn="l">
              <a:spcBef>
                <a:spcPts val="1720"/>
              </a:spcBef>
              <a:spcAft>
                <a:spcPts val="0"/>
              </a:spcAft>
              <a:buClr>
                <a:schemeClr val="dk1"/>
              </a:buClr>
              <a:buSzPts val="8600"/>
              <a:buChar char="•"/>
              <a:defRPr sz="8600"/>
            </a:lvl9pPr>
          </a:lstStyle>
          <a:p>
            <a:endParaRPr/>
          </a:p>
        </p:txBody>
      </p:sp>
      <p:sp>
        <p:nvSpPr>
          <p:cNvPr id="63" name="Google Shape;63;p10"/>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3467102" y="21153122"/>
            <a:ext cx="37307519" cy="6537960"/>
          </a:xfrm>
          <a:prstGeom prst="rect">
            <a:avLst/>
          </a:prstGeom>
          <a:noFill/>
          <a:ln>
            <a:noFill/>
          </a:ln>
        </p:spPr>
        <p:txBody>
          <a:bodyPr spcFirstLastPara="1" wrap="square" lIns="438900" tIns="219450" rIns="438900" bIns="219450" anchor="t" anchorCtr="0">
            <a:noAutofit/>
          </a:bodyPr>
          <a:lstStyle>
            <a:lvl1pPr lvl="0" algn="l">
              <a:spcBef>
                <a:spcPts val="0"/>
              </a:spcBef>
              <a:spcAft>
                <a:spcPts val="0"/>
              </a:spcAft>
              <a:buSzPts val="1400"/>
              <a:buNone/>
              <a:defRPr sz="192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3467102" y="13952225"/>
            <a:ext cx="37307519" cy="7200898"/>
          </a:xfrm>
          <a:prstGeom prst="rect">
            <a:avLst/>
          </a:prstGeom>
          <a:noFill/>
          <a:ln>
            <a:noFill/>
          </a:ln>
        </p:spPr>
        <p:txBody>
          <a:bodyPr spcFirstLastPara="1" wrap="square" lIns="438900" tIns="219450" rIns="438900" bIns="219450" anchor="b" anchorCtr="0">
            <a:noAutofit/>
          </a:bodyPr>
          <a:lstStyle>
            <a:lvl1pPr marL="457200" lvl="0" indent="-228600" algn="l">
              <a:spcBef>
                <a:spcPts val="1920"/>
              </a:spcBef>
              <a:spcAft>
                <a:spcPts val="0"/>
              </a:spcAft>
              <a:buClr>
                <a:srgbClr val="888888"/>
              </a:buClr>
              <a:buSzPts val="9600"/>
              <a:buNone/>
              <a:defRPr sz="9600">
                <a:solidFill>
                  <a:srgbClr val="888888"/>
                </a:solidFill>
              </a:defRPr>
            </a:lvl1pPr>
            <a:lvl2pPr marL="914400" lvl="1" indent="-228600" algn="l">
              <a:spcBef>
                <a:spcPts val="1720"/>
              </a:spcBef>
              <a:spcAft>
                <a:spcPts val="0"/>
              </a:spcAft>
              <a:buClr>
                <a:srgbClr val="888888"/>
              </a:buClr>
              <a:buSzPts val="8600"/>
              <a:buNone/>
              <a:defRPr sz="8600">
                <a:solidFill>
                  <a:srgbClr val="888888"/>
                </a:solidFill>
              </a:defRPr>
            </a:lvl2pPr>
            <a:lvl3pPr marL="1371600" lvl="2" indent="-228600" algn="l">
              <a:spcBef>
                <a:spcPts val="1540"/>
              </a:spcBef>
              <a:spcAft>
                <a:spcPts val="0"/>
              </a:spcAft>
              <a:buClr>
                <a:srgbClr val="888888"/>
              </a:buClr>
              <a:buSzPts val="7700"/>
              <a:buNone/>
              <a:defRPr sz="7700">
                <a:solidFill>
                  <a:srgbClr val="888888"/>
                </a:solidFill>
              </a:defRPr>
            </a:lvl3pPr>
            <a:lvl4pPr marL="1828800" lvl="3" indent="-228600" algn="l">
              <a:spcBef>
                <a:spcPts val="1340"/>
              </a:spcBef>
              <a:spcAft>
                <a:spcPts val="0"/>
              </a:spcAft>
              <a:buClr>
                <a:srgbClr val="888888"/>
              </a:buClr>
              <a:buSzPts val="6700"/>
              <a:buNone/>
              <a:defRPr sz="6700">
                <a:solidFill>
                  <a:srgbClr val="888888"/>
                </a:solidFill>
              </a:defRPr>
            </a:lvl4pPr>
            <a:lvl5pPr marL="2286000" lvl="4" indent="-228600" algn="l">
              <a:spcBef>
                <a:spcPts val="1340"/>
              </a:spcBef>
              <a:spcAft>
                <a:spcPts val="0"/>
              </a:spcAft>
              <a:buClr>
                <a:srgbClr val="888888"/>
              </a:buClr>
              <a:buSzPts val="6700"/>
              <a:buNone/>
              <a:defRPr sz="6700">
                <a:solidFill>
                  <a:srgbClr val="888888"/>
                </a:solidFill>
              </a:defRPr>
            </a:lvl5pPr>
            <a:lvl6pPr marL="2743200" lvl="5" indent="-228600" algn="l">
              <a:spcBef>
                <a:spcPts val="1340"/>
              </a:spcBef>
              <a:spcAft>
                <a:spcPts val="0"/>
              </a:spcAft>
              <a:buClr>
                <a:srgbClr val="888888"/>
              </a:buClr>
              <a:buSzPts val="6700"/>
              <a:buNone/>
              <a:defRPr sz="6700">
                <a:solidFill>
                  <a:srgbClr val="888888"/>
                </a:solidFill>
              </a:defRPr>
            </a:lvl6pPr>
            <a:lvl7pPr marL="3200400" lvl="6" indent="-228600" algn="l">
              <a:spcBef>
                <a:spcPts val="1340"/>
              </a:spcBef>
              <a:spcAft>
                <a:spcPts val="0"/>
              </a:spcAft>
              <a:buClr>
                <a:srgbClr val="888888"/>
              </a:buClr>
              <a:buSzPts val="6700"/>
              <a:buNone/>
              <a:defRPr sz="6700">
                <a:solidFill>
                  <a:srgbClr val="888888"/>
                </a:solidFill>
              </a:defRPr>
            </a:lvl7pPr>
            <a:lvl8pPr marL="3657600" lvl="7" indent="-228600" algn="l">
              <a:spcBef>
                <a:spcPts val="1340"/>
              </a:spcBef>
              <a:spcAft>
                <a:spcPts val="0"/>
              </a:spcAft>
              <a:buClr>
                <a:srgbClr val="888888"/>
              </a:buClr>
              <a:buSzPts val="6700"/>
              <a:buNone/>
              <a:defRPr sz="6700">
                <a:solidFill>
                  <a:srgbClr val="888888"/>
                </a:solidFill>
              </a:defRPr>
            </a:lvl8pPr>
            <a:lvl9pPr marL="4114800" lvl="8" indent="-228600" algn="l">
              <a:spcBef>
                <a:spcPts val="1340"/>
              </a:spcBef>
              <a:spcAft>
                <a:spcPts val="0"/>
              </a:spcAft>
              <a:buClr>
                <a:srgbClr val="888888"/>
              </a:buClr>
              <a:buSzPts val="6700"/>
              <a:buNone/>
              <a:defRPr sz="6700">
                <a:solidFill>
                  <a:srgbClr val="888888"/>
                </a:solidFill>
              </a:defRPr>
            </a:lvl9pPr>
          </a:lstStyle>
          <a:p>
            <a:endParaRPr/>
          </a:p>
        </p:txBody>
      </p:sp>
      <p:sp>
        <p:nvSpPr>
          <p:cNvPr id="69" name="Google Shape;69;p11"/>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sz="58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5800"/>
              <a:buFont typeface="Calibri"/>
              <a:buNone/>
              <a:defRPr sz="58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93925" y="1317625"/>
            <a:ext cx="39503351" cy="5486400"/>
          </a:xfrm>
          <a:prstGeom prst="rect">
            <a:avLst/>
          </a:prstGeom>
          <a:noFill/>
          <a:ln>
            <a:noFill/>
          </a:ln>
        </p:spPr>
        <p:txBody>
          <a:bodyPr spcFirstLastPara="1" wrap="square" lIns="438900" tIns="219450" rIns="438900" bIns="219450" anchor="ctr" anchorCtr="0">
            <a:noAutofit/>
          </a:bodyPr>
          <a:lstStyle>
            <a:lvl1pPr marR="0" lvl="0"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11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body" idx="1"/>
          </p:nvPr>
        </p:nvSpPr>
        <p:spPr>
          <a:xfrm>
            <a:off x="2193925" y="7680325"/>
            <a:ext cx="39503351" cy="21724937"/>
          </a:xfrm>
          <a:prstGeom prst="rect">
            <a:avLst/>
          </a:prstGeom>
          <a:noFill/>
          <a:ln>
            <a:noFill/>
          </a:ln>
        </p:spPr>
        <p:txBody>
          <a:bodyPr spcFirstLastPara="1" wrap="square" lIns="438900" tIns="219450" rIns="438900" bIns="219450" anchor="t" anchorCtr="0">
            <a:noAutofit/>
          </a:bodyPr>
          <a:lstStyle>
            <a:lvl1pPr marL="457200" marR="0" lvl="0" indent="-1206500" algn="l" rtl="0">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2193925" y="30510163"/>
            <a:ext cx="10242550" cy="1752600"/>
          </a:xfrm>
          <a:prstGeom prst="rect">
            <a:avLst/>
          </a:prstGeom>
          <a:noFill/>
          <a:ln>
            <a:noFill/>
          </a:ln>
        </p:spPr>
        <p:txBody>
          <a:bodyPr spcFirstLastPara="1" wrap="square" lIns="438900" tIns="219450" rIns="438900" bIns="219450" anchor="ctr" anchorCtr="0">
            <a:noAutofit/>
          </a:bodyPr>
          <a:lstStyle>
            <a:lvl1pPr marR="0" lvl="0" algn="l" rtl="0">
              <a:lnSpc>
                <a:spcPct val="100000"/>
              </a:lnSpc>
              <a:spcBef>
                <a:spcPts val="0"/>
              </a:spcBef>
              <a:spcAft>
                <a:spcPts val="0"/>
              </a:spcAft>
              <a:buSzPts val="1400"/>
              <a:buNone/>
              <a:defRPr sz="58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95525" y="30510163"/>
            <a:ext cx="13900150" cy="1752600"/>
          </a:xfrm>
          <a:prstGeom prst="rect">
            <a:avLst/>
          </a:prstGeom>
          <a:noFill/>
          <a:ln>
            <a:noFill/>
          </a:ln>
        </p:spPr>
        <p:txBody>
          <a:bodyPr spcFirstLastPara="1" wrap="square" lIns="438900" tIns="219450" rIns="438900" bIns="219450" anchor="ctr" anchorCtr="0">
            <a:noAutofit/>
          </a:bodyPr>
          <a:lstStyle>
            <a:lvl1pPr marR="0" lvl="0"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8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54725" y="30510163"/>
            <a:ext cx="1024255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5800"/>
              <a:buFont typeface="Calibri"/>
              <a:buNone/>
              <a:defRPr sz="58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BD97"/>
        </a:solidFill>
        <a:effectLst/>
      </p:bgPr>
    </p:bg>
    <p:spTree>
      <p:nvGrpSpPr>
        <p:cNvPr id="1" name="Shape 87"/>
        <p:cNvGrpSpPr/>
        <p:nvPr/>
      </p:nvGrpSpPr>
      <p:grpSpPr>
        <a:xfrm>
          <a:off x="0" y="0"/>
          <a:ext cx="0" cy="0"/>
          <a:chOff x="0" y="0"/>
          <a:chExt cx="0" cy="0"/>
        </a:xfrm>
      </p:grpSpPr>
      <p:sp>
        <p:nvSpPr>
          <p:cNvPr id="88" name="Google Shape;88;p1"/>
          <p:cNvSpPr txBox="1"/>
          <p:nvPr/>
        </p:nvSpPr>
        <p:spPr>
          <a:xfrm>
            <a:off x="11553837" y="5182400"/>
            <a:ext cx="10091700" cy="27279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600"/>
              <a:buFont typeface="Calibri"/>
              <a:buNone/>
            </a:pPr>
            <a:r>
              <a:rPr lang="en-US" sz="8600" b="0" i="0" u="none" strike="noStrike" cap="none">
                <a:solidFill>
                  <a:srgbClr val="FFFFFF"/>
                </a:solidFill>
                <a:latin typeface="Calibri"/>
                <a:ea typeface="Calibri"/>
                <a:cs typeface="Calibri"/>
                <a:sym typeface="Calibri"/>
              </a:rPr>
              <a:t>d</a:t>
            </a:r>
            <a:endParaRPr/>
          </a:p>
        </p:txBody>
      </p:sp>
      <p:sp>
        <p:nvSpPr>
          <p:cNvPr id="89" name="Google Shape;89;p1"/>
          <p:cNvSpPr txBox="1"/>
          <p:nvPr/>
        </p:nvSpPr>
        <p:spPr>
          <a:xfrm>
            <a:off x="0" y="-38100"/>
            <a:ext cx="43891199" cy="4876800"/>
          </a:xfrm>
          <a:prstGeom prst="rect">
            <a:avLst/>
          </a:prstGeom>
          <a:solidFill>
            <a:srgbClr val="B489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6600"/>
              <a:buFont typeface="Arial"/>
              <a:buNone/>
            </a:pPr>
            <a:r>
              <a:rPr lang="en-US" sz="6600" b="1" i="0" u="none" strike="noStrike" cap="none">
                <a:solidFill>
                  <a:schemeClr val="dk1"/>
                </a:solidFill>
                <a:latin typeface="Arial"/>
                <a:ea typeface="Arial"/>
                <a:cs typeface="Arial"/>
                <a:sym typeface="Arial"/>
              </a:rPr>
              <a:t>Pollen Abundance in Honey to Tell About Honeybee </a:t>
            </a:r>
            <a:endParaRPr/>
          </a:p>
          <a:p>
            <a:pPr marL="0" marR="0" lvl="0" indent="0" algn="ctr" rtl="0">
              <a:lnSpc>
                <a:spcPct val="107000"/>
              </a:lnSpc>
              <a:spcBef>
                <a:spcPts val="0"/>
              </a:spcBef>
              <a:spcAft>
                <a:spcPts val="0"/>
              </a:spcAft>
              <a:buClr>
                <a:schemeClr val="dk1"/>
              </a:buClr>
              <a:buSzPts val="6600"/>
              <a:buFont typeface="Arial"/>
              <a:buNone/>
            </a:pPr>
            <a:r>
              <a:rPr lang="en-US" sz="6600" b="1" i="0" u="none" strike="noStrike" cap="none">
                <a:solidFill>
                  <a:schemeClr val="dk1"/>
                </a:solidFill>
                <a:latin typeface="Arial"/>
                <a:ea typeface="Arial"/>
                <a:cs typeface="Arial"/>
                <a:sym typeface="Arial"/>
              </a:rPr>
              <a:t>Foraging in North Carolina</a:t>
            </a:r>
            <a:endParaRPr/>
          </a:p>
          <a:p>
            <a:pPr marL="0" marR="0" lvl="0" indent="0" algn="ctr" rtl="0">
              <a:lnSpc>
                <a:spcPct val="150000"/>
              </a:lnSpc>
              <a:spcBef>
                <a:spcPts val="0"/>
              </a:spcBef>
              <a:spcAft>
                <a:spcPts val="0"/>
              </a:spcAft>
              <a:buClr>
                <a:schemeClr val="dk1"/>
              </a:buClr>
              <a:buSzPts val="4800"/>
              <a:buFont typeface="Arial"/>
              <a:buNone/>
            </a:pPr>
            <a:r>
              <a:rPr lang="en-US" sz="4800" b="1" i="0" u="none" strike="noStrike" cap="none">
                <a:solidFill>
                  <a:schemeClr val="dk1"/>
                </a:solidFill>
                <a:latin typeface="Arial"/>
                <a:ea typeface="Arial"/>
                <a:cs typeface="Arial"/>
                <a:sym typeface="Arial"/>
              </a:rPr>
              <a:t>Eli Hicks</a:t>
            </a:r>
            <a:r>
              <a:rPr lang="en-US" sz="4800" b="1" i="0" u="none" strike="noStrike" cap="none" baseline="30000">
                <a:solidFill>
                  <a:schemeClr val="dk1"/>
                </a:solidFill>
                <a:latin typeface="Arial"/>
                <a:ea typeface="Arial"/>
                <a:cs typeface="Arial"/>
                <a:sym typeface="Arial"/>
              </a:rPr>
              <a:t>1</a:t>
            </a:r>
            <a:r>
              <a:rPr lang="en-US" sz="4800" b="1" i="0" u="none" strike="noStrike" cap="none">
                <a:solidFill>
                  <a:schemeClr val="dk1"/>
                </a:solidFill>
                <a:latin typeface="Arial"/>
                <a:ea typeface="Arial"/>
                <a:cs typeface="Arial"/>
                <a:sym typeface="Arial"/>
              </a:rPr>
              <a:t>, Hugo Mundo-Jonsson</a:t>
            </a:r>
            <a:r>
              <a:rPr lang="en-US" sz="4800" b="1" i="0" u="none" strike="noStrike" cap="none" baseline="30000">
                <a:solidFill>
                  <a:schemeClr val="dk1"/>
                </a:solidFill>
                <a:latin typeface="Arial"/>
                <a:ea typeface="Arial"/>
                <a:cs typeface="Arial"/>
                <a:sym typeface="Arial"/>
              </a:rPr>
              <a:t>2</a:t>
            </a:r>
            <a:endParaRPr sz="4800" b="1" i="0" u="none" strike="noStrike" cap="none" baseline="30000">
              <a:solidFill>
                <a:schemeClr val="dk1"/>
              </a:solidFill>
              <a:latin typeface="Arial"/>
              <a:ea typeface="Arial"/>
              <a:cs typeface="Arial"/>
              <a:sym typeface="Arial"/>
            </a:endParaRPr>
          </a:p>
          <a:p>
            <a:pPr marL="0" marR="0" lvl="0" indent="0" algn="ctr" rtl="0">
              <a:lnSpc>
                <a:spcPct val="150000"/>
              </a:lnSpc>
              <a:spcBef>
                <a:spcPts val="0"/>
              </a:spcBef>
              <a:spcAft>
                <a:spcPts val="0"/>
              </a:spcAft>
              <a:buClr>
                <a:schemeClr val="dk1"/>
              </a:buClr>
              <a:buSzPts val="4000"/>
              <a:buFont typeface="Arial"/>
              <a:buNone/>
            </a:pPr>
            <a:r>
              <a:rPr lang="en-US" sz="4000" b="1" i="0" u="none" strike="noStrike" cap="none" baseline="30000">
                <a:solidFill>
                  <a:schemeClr val="dk1"/>
                </a:solidFill>
                <a:latin typeface="Arial"/>
                <a:ea typeface="Arial"/>
                <a:cs typeface="Arial"/>
                <a:sym typeface="Arial"/>
              </a:rPr>
              <a:t> 1 </a:t>
            </a:r>
            <a:r>
              <a:rPr lang="en-US" sz="4000" b="0" i="0" u="none" strike="noStrike" cap="none">
                <a:solidFill>
                  <a:schemeClr val="dk1"/>
                </a:solidFill>
                <a:latin typeface="Arial"/>
                <a:ea typeface="Arial"/>
                <a:cs typeface="Arial"/>
                <a:sym typeface="Arial"/>
              </a:rPr>
              <a:t>Spring Hill Middle School,</a:t>
            </a:r>
            <a:r>
              <a:rPr lang="en-US" sz="4000" b="1" i="0" u="none" strike="noStrike" cap="none" baseline="30000">
                <a:solidFill>
                  <a:schemeClr val="dk1"/>
                </a:solidFill>
                <a:latin typeface="Arial"/>
                <a:ea typeface="Arial"/>
                <a:cs typeface="Arial"/>
                <a:sym typeface="Arial"/>
              </a:rPr>
              <a:t> 2 </a:t>
            </a:r>
            <a:r>
              <a:rPr lang="en-US" sz="4000" b="0" i="0" u="none" strike="noStrike" cap="none">
                <a:solidFill>
                  <a:schemeClr val="dk1"/>
                </a:solidFill>
                <a:latin typeface="Arial"/>
                <a:ea typeface="Arial"/>
                <a:cs typeface="Arial"/>
                <a:sym typeface="Arial"/>
              </a:rPr>
              <a:t>Southeastern Academy</a:t>
            </a:r>
            <a:endParaRPr/>
          </a:p>
        </p:txBody>
      </p:sp>
      <p:sp>
        <p:nvSpPr>
          <p:cNvPr id="90" name="Google Shape;90;p1"/>
          <p:cNvSpPr txBox="1"/>
          <p:nvPr/>
        </p:nvSpPr>
        <p:spPr>
          <a:xfrm>
            <a:off x="654050" y="5148262"/>
            <a:ext cx="9906000" cy="2727959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600"/>
              <a:buFont typeface="Calibri"/>
              <a:buNone/>
            </a:pPr>
            <a:r>
              <a:rPr lang="en-US" sz="8600" b="0" i="0" u="none" strike="noStrike" cap="none">
                <a:solidFill>
                  <a:srgbClr val="FFFFFF"/>
                </a:solidFill>
                <a:latin typeface="Calibri"/>
                <a:ea typeface="Calibri"/>
                <a:cs typeface="Calibri"/>
                <a:sym typeface="Calibri"/>
              </a:rPr>
              <a:t>d</a:t>
            </a:r>
            <a:endParaRPr/>
          </a:p>
        </p:txBody>
      </p:sp>
      <p:sp>
        <p:nvSpPr>
          <p:cNvPr id="91" name="Google Shape;91;p1"/>
          <p:cNvSpPr txBox="1"/>
          <p:nvPr/>
        </p:nvSpPr>
        <p:spPr>
          <a:xfrm>
            <a:off x="22641725" y="5656262"/>
            <a:ext cx="9825000" cy="26898600"/>
          </a:xfrm>
          <a:prstGeom prst="rect">
            <a:avLst/>
          </a:prstGeom>
          <a:solidFill>
            <a:schemeClr val="lt1"/>
          </a:solidFill>
          <a:ln w="12700" cap="flat" cmpd="sng">
            <a:solidFill>
              <a:srgbClr val="0D0D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92" name="Google Shape;92;p1"/>
          <p:cNvSpPr txBox="1"/>
          <p:nvPr/>
        </p:nvSpPr>
        <p:spPr>
          <a:xfrm>
            <a:off x="33051750" y="5216525"/>
            <a:ext cx="10382250" cy="2721133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8600"/>
              <a:buFont typeface="Calibri"/>
              <a:buNone/>
            </a:pPr>
            <a:r>
              <a:rPr lang="en-US" sz="8600" b="0" i="0" u="none">
                <a:solidFill>
                  <a:srgbClr val="FFFFFF"/>
                </a:solidFill>
                <a:latin typeface="Calibri"/>
                <a:ea typeface="Calibri"/>
                <a:cs typeface="Calibri"/>
                <a:sym typeface="Calibri"/>
              </a:rPr>
              <a:t>       </a:t>
            </a:r>
            <a:endParaRPr/>
          </a:p>
        </p:txBody>
      </p:sp>
      <p:sp>
        <p:nvSpPr>
          <p:cNvPr id="93" name="Google Shape;93;p1"/>
          <p:cNvSpPr txBox="1"/>
          <p:nvPr/>
        </p:nvSpPr>
        <p:spPr>
          <a:xfrm>
            <a:off x="654050" y="16611600"/>
            <a:ext cx="9906000" cy="646112"/>
          </a:xfrm>
          <a:prstGeom prst="rect">
            <a:avLst/>
          </a:prstGeom>
          <a:solidFill>
            <a:srgbClr val="262626"/>
          </a:solid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Research Questions</a:t>
            </a:r>
            <a:endParaRPr/>
          </a:p>
        </p:txBody>
      </p:sp>
      <p:sp>
        <p:nvSpPr>
          <p:cNvPr id="94" name="Google Shape;94;p1"/>
          <p:cNvSpPr txBox="1"/>
          <p:nvPr/>
        </p:nvSpPr>
        <p:spPr>
          <a:xfrm>
            <a:off x="841375" y="6781800"/>
            <a:ext cx="9493200" cy="9465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200"/>
              <a:buFont typeface="Arial"/>
              <a:buNone/>
            </a:pPr>
            <a:r>
              <a:rPr lang="en-US" sz="3200" b="0" i="0" u="none">
                <a:solidFill>
                  <a:schemeClr val="dk1"/>
                </a:solidFill>
                <a:latin typeface="Arial"/>
                <a:ea typeface="Arial"/>
                <a:cs typeface="Arial"/>
                <a:sym typeface="Arial"/>
              </a:rPr>
              <a:t>Bee pollination is vital to about one-third of the food consumed by humans. Honey production for human consumption in the United States is an additional resource amounting to more than 70 million kilograms annually despite colony collapse disorder in recent years (e.g., USDA, 2016). We analyzed pollen in the honey to evaluate how honeybees forage for honeys from UNC-Pembroke (UNCP) and the Raleigh area. Pollen abundance per 10 g in these samples ranges from 25,000 (intermediate by the international standard; Bogdanov and others, 1999) in UNC-Pembroke honey to 122,000 (rich pollen abundance) in the Knightdale honey.  We are not sure why the Knightdale honey was higher than the UNC-Pembroke honeys but it could be because the Knightdale was from an urban/suburban environment whereas UNC-Pembroke is rural.</a:t>
            </a:r>
            <a:endParaRPr/>
          </a:p>
        </p:txBody>
      </p:sp>
      <p:sp>
        <p:nvSpPr>
          <p:cNvPr id="95" name="Google Shape;95;p1"/>
          <p:cNvSpPr txBox="1"/>
          <p:nvPr/>
        </p:nvSpPr>
        <p:spPr>
          <a:xfrm>
            <a:off x="661987" y="22021800"/>
            <a:ext cx="9906000" cy="647700"/>
          </a:xfrm>
          <a:prstGeom prst="rect">
            <a:avLst/>
          </a:prstGeom>
          <a:solidFill>
            <a:srgbClr val="262626"/>
          </a:solid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Location of Honey Samples</a:t>
            </a:r>
            <a:endParaRPr/>
          </a:p>
        </p:txBody>
      </p:sp>
      <p:sp>
        <p:nvSpPr>
          <p:cNvPr id="96" name="Google Shape;96;p1"/>
          <p:cNvSpPr txBox="1"/>
          <p:nvPr/>
        </p:nvSpPr>
        <p:spPr>
          <a:xfrm>
            <a:off x="22828250" y="16038513"/>
            <a:ext cx="9144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endParaRPr sz="3600" b="0" i="0" u="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3600"/>
              <a:buFont typeface="Arial Narrow"/>
              <a:buNone/>
            </a:pPr>
            <a:r>
              <a:rPr lang="en-US" sz="3600" b="0" i="0" u="none">
                <a:solidFill>
                  <a:schemeClr val="dk1"/>
                </a:solidFill>
                <a:latin typeface="Arial Narrow"/>
                <a:ea typeface="Arial Narrow"/>
                <a:cs typeface="Arial Narrow"/>
                <a:sym typeface="Arial Narrow"/>
              </a:rPr>
              <a:t> </a:t>
            </a:r>
            <a:endParaRPr/>
          </a:p>
        </p:txBody>
      </p:sp>
      <p:sp>
        <p:nvSpPr>
          <p:cNvPr id="97" name="Google Shape;97;p1"/>
          <p:cNvSpPr txBox="1"/>
          <p:nvPr/>
        </p:nvSpPr>
        <p:spPr>
          <a:xfrm rot="10800000" flipH="1">
            <a:off x="0" y="4419600"/>
            <a:ext cx="43891199" cy="457200"/>
          </a:xfrm>
          <a:prstGeom prst="rect">
            <a:avLst/>
          </a:prstGeom>
          <a:solidFill>
            <a:srgbClr val="262626"/>
          </a:solidFill>
          <a:ln w="25400" cap="flat" cmpd="sng">
            <a:solidFill>
              <a:srgbClr val="0D0D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98" name="Google Shape;98;p1"/>
          <p:cNvSpPr txBox="1"/>
          <p:nvPr/>
        </p:nvSpPr>
        <p:spPr>
          <a:xfrm>
            <a:off x="654050" y="5148262"/>
            <a:ext cx="9906000" cy="646112"/>
          </a:xfrm>
          <a:prstGeom prst="rect">
            <a:avLst/>
          </a:prstGeom>
          <a:solidFill>
            <a:srgbClr val="262626"/>
          </a:solidFill>
          <a:ln w="9525" cap="flat" cmpd="sng">
            <a:solidFill>
              <a:srgbClr val="0D0D0D"/>
            </a:solidFill>
            <a:prstDash val="solid"/>
            <a:miter lim="800000"/>
            <a:headEnd type="none" w="sm" len="sm"/>
            <a:tailEnd type="none" w="sm" len="sm"/>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Summary</a:t>
            </a:r>
            <a:endParaRPr/>
          </a:p>
        </p:txBody>
      </p:sp>
      <p:sp>
        <p:nvSpPr>
          <p:cNvPr id="99" name="Google Shape;99;p1"/>
          <p:cNvSpPr txBox="1"/>
          <p:nvPr/>
        </p:nvSpPr>
        <p:spPr>
          <a:xfrm>
            <a:off x="33051750" y="13379450"/>
            <a:ext cx="10382250" cy="646112"/>
          </a:xfrm>
          <a:prstGeom prst="rect">
            <a:avLst/>
          </a:prstGeom>
          <a:solidFill>
            <a:srgbClr val="262626"/>
          </a:solidFill>
          <a:ln w="9525" cap="flat" cmpd="sng">
            <a:solidFill>
              <a:srgbClr val="0D0D0D"/>
            </a:solidFill>
            <a:prstDash val="solid"/>
            <a:miter lim="800000"/>
            <a:headEnd type="none" w="sm" len="sm"/>
            <a:tailEnd type="none" w="sm" len="sm"/>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Conclusions</a:t>
            </a:r>
            <a:endParaRPr/>
          </a:p>
        </p:txBody>
      </p:sp>
      <p:sp>
        <p:nvSpPr>
          <p:cNvPr id="100" name="Google Shape;100;p1"/>
          <p:cNvSpPr txBox="1"/>
          <p:nvPr/>
        </p:nvSpPr>
        <p:spPr>
          <a:xfrm>
            <a:off x="0" y="0"/>
            <a:ext cx="43891199"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101" name="Google Shape;101;p1"/>
          <p:cNvSpPr txBox="1"/>
          <p:nvPr/>
        </p:nvSpPr>
        <p:spPr>
          <a:xfrm>
            <a:off x="765175" y="18135600"/>
            <a:ext cx="9775825" cy="3216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3200"/>
              <a:buFont typeface="Calibri"/>
              <a:buAutoNum type="arabicPeriod"/>
            </a:pPr>
            <a:r>
              <a:rPr lang="en-US" sz="3200" b="0" i="0" u="none">
                <a:solidFill>
                  <a:schemeClr val="dk1"/>
                </a:solidFill>
                <a:latin typeface="Arial"/>
                <a:ea typeface="Arial"/>
                <a:cs typeface="Arial"/>
                <a:sym typeface="Arial"/>
              </a:rPr>
              <a:t>What is different among honey bee hives at UNC-Pembroke and Raleigh? How variable are they?</a:t>
            </a:r>
            <a:endParaRPr/>
          </a:p>
          <a:p>
            <a:pPr marL="342900" marR="0" lvl="0" indent="-342900" algn="l" rtl="0">
              <a:lnSpc>
                <a:spcPct val="107000"/>
              </a:lnSpc>
              <a:spcBef>
                <a:spcPts val="0"/>
              </a:spcBef>
              <a:spcAft>
                <a:spcPts val="0"/>
              </a:spcAft>
              <a:buClr>
                <a:schemeClr val="dk1"/>
              </a:buClr>
              <a:buSzPts val="3200"/>
              <a:buFont typeface="Calibri"/>
              <a:buAutoNum type="arabicPeriod"/>
            </a:pPr>
            <a:r>
              <a:rPr lang="en-US" sz="3200" b="0" i="0" u="none">
                <a:solidFill>
                  <a:schemeClr val="dk1"/>
                </a:solidFill>
                <a:latin typeface="Arial"/>
                <a:ea typeface="Arial"/>
                <a:cs typeface="Arial"/>
                <a:sym typeface="Arial"/>
              </a:rPr>
              <a:t> What does the concentration of pollen in honey mean about the honey ?</a:t>
            </a:r>
            <a:endParaRPr/>
          </a:p>
          <a:p>
            <a:pPr marL="342900" marR="0" lvl="0" indent="-342900" algn="l" rtl="0">
              <a:lnSpc>
                <a:spcPct val="107000"/>
              </a:lnSpc>
              <a:spcBef>
                <a:spcPts val="0"/>
              </a:spcBef>
              <a:spcAft>
                <a:spcPts val="0"/>
              </a:spcAft>
              <a:buClr>
                <a:schemeClr val="dk1"/>
              </a:buClr>
              <a:buSzPts val="3200"/>
              <a:buFont typeface="Calibri"/>
              <a:buAutoNum type="arabicPeriod"/>
            </a:pPr>
            <a:r>
              <a:rPr lang="en-US" sz="3200" b="0" i="0" u="none">
                <a:solidFill>
                  <a:schemeClr val="dk1"/>
                </a:solidFill>
                <a:latin typeface="Arial"/>
                <a:ea typeface="Arial"/>
                <a:cs typeface="Arial"/>
                <a:sym typeface="Arial"/>
              </a:rPr>
              <a:t>  What is different about each area’s pollen concentration?</a:t>
            </a:r>
            <a:endParaRPr/>
          </a:p>
        </p:txBody>
      </p:sp>
      <p:sp>
        <p:nvSpPr>
          <p:cNvPr id="102" name="Google Shape;102;p1"/>
          <p:cNvSpPr txBox="1"/>
          <p:nvPr/>
        </p:nvSpPr>
        <p:spPr>
          <a:xfrm>
            <a:off x="635000" y="31738888"/>
            <a:ext cx="9906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8600" b="0" i="0" u="none">
              <a:solidFill>
                <a:schemeClr val="dk1"/>
              </a:solidFill>
              <a:latin typeface="Arial"/>
              <a:ea typeface="Arial"/>
              <a:cs typeface="Arial"/>
              <a:sym typeface="Arial"/>
            </a:endParaRPr>
          </a:p>
        </p:txBody>
      </p:sp>
      <p:sp>
        <p:nvSpPr>
          <p:cNvPr id="103" name="Google Shape;103;p1"/>
          <p:cNvSpPr txBox="1"/>
          <p:nvPr/>
        </p:nvSpPr>
        <p:spPr>
          <a:xfrm>
            <a:off x="11724100" y="6057900"/>
            <a:ext cx="9829800" cy="846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endParaRPr dirty="0"/>
          </a:p>
          <a:p>
            <a:pPr marL="0" marR="0" lvl="0" indent="0" algn="l" rtl="0">
              <a:lnSpc>
                <a:spcPct val="100000"/>
              </a:lnSpc>
              <a:spcBef>
                <a:spcPts val="0"/>
              </a:spcBef>
              <a:spcAft>
                <a:spcPts val="0"/>
              </a:spcAft>
              <a:buClr>
                <a:srgbClr val="000000"/>
              </a:buClr>
              <a:buSzPts val="2800"/>
              <a:buFont typeface="Arial"/>
              <a:buNone/>
            </a:pPr>
            <a:r>
              <a:rPr lang="en-US" sz="3200" b="0" i="0" u="sng" dirty="0">
                <a:solidFill>
                  <a:srgbClr val="000000"/>
                </a:solidFill>
                <a:latin typeface="Arial"/>
                <a:ea typeface="Arial"/>
                <a:cs typeface="Arial"/>
                <a:sym typeface="Arial"/>
              </a:rPr>
              <a:t>Pollen </a:t>
            </a:r>
            <a:r>
              <a:rPr lang="en-US" sz="3200" u="sng" dirty="0"/>
              <a:t>Extraction and Slide Making</a:t>
            </a:r>
            <a:endParaRPr sz="3200" u="sng" dirty="0"/>
          </a:p>
          <a:p>
            <a:pPr marL="0" marR="0" lvl="0" indent="0" algn="l" rtl="0">
              <a:lnSpc>
                <a:spcPct val="100000"/>
              </a:lnSpc>
              <a:spcBef>
                <a:spcPts val="0"/>
              </a:spcBef>
              <a:spcAft>
                <a:spcPts val="0"/>
              </a:spcAft>
              <a:buClr>
                <a:srgbClr val="000000"/>
              </a:buClr>
              <a:buSzPts val="2800"/>
              <a:buFont typeface="Arial"/>
              <a:buNone/>
            </a:pPr>
            <a:endParaRPr sz="3200" u="sng" dirty="0"/>
          </a:p>
          <a:p>
            <a:pPr marL="0" marR="0" lvl="0" indent="0" algn="just" rtl="0">
              <a:lnSpc>
                <a:spcPct val="100000"/>
              </a:lnSpc>
              <a:spcBef>
                <a:spcPts val="0"/>
              </a:spcBef>
              <a:spcAft>
                <a:spcPts val="0"/>
              </a:spcAft>
              <a:buClr>
                <a:srgbClr val="000000"/>
              </a:buClr>
              <a:buSzPts val="2800"/>
              <a:buFont typeface="Arial"/>
              <a:buNone/>
            </a:pPr>
            <a:r>
              <a:rPr lang="en-US" sz="3200" dirty="0"/>
              <a:t>See the notebook for details of the lab processing.  </a:t>
            </a:r>
            <a:endParaRPr sz="3200" dirty="0"/>
          </a:p>
          <a:p>
            <a:pPr marL="0" marR="0" lvl="0" indent="0" algn="just" rtl="0">
              <a:lnSpc>
                <a:spcPct val="100000"/>
              </a:lnSpc>
              <a:spcBef>
                <a:spcPts val="0"/>
              </a:spcBef>
              <a:spcAft>
                <a:spcPts val="0"/>
              </a:spcAft>
              <a:buClr>
                <a:srgbClr val="000000"/>
              </a:buClr>
              <a:buSzPts val="2800"/>
              <a:buFont typeface="Arial"/>
              <a:buNone/>
            </a:pPr>
            <a:endParaRPr sz="3200" dirty="0"/>
          </a:p>
          <a:p>
            <a:pPr marL="0" marR="0" lvl="0" indent="0" algn="just" rtl="0">
              <a:lnSpc>
                <a:spcPct val="100000"/>
              </a:lnSpc>
              <a:spcBef>
                <a:spcPts val="0"/>
              </a:spcBef>
              <a:spcAft>
                <a:spcPts val="0"/>
              </a:spcAft>
              <a:buClr>
                <a:srgbClr val="000000"/>
              </a:buClr>
              <a:buSzPts val="2800"/>
              <a:buFont typeface="Arial"/>
              <a:buNone/>
            </a:pPr>
            <a:r>
              <a:rPr lang="en-US" sz="3200" b="0" i="0" u="none" dirty="0">
                <a:solidFill>
                  <a:srgbClr val="000000"/>
                </a:solidFill>
                <a:latin typeface="Arial"/>
                <a:ea typeface="Arial"/>
                <a:cs typeface="Arial"/>
                <a:sym typeface="Arial"/>
              </a:rPr>
              <a:t>The samples had marke</a:t>
            </a:r>
            <a:r>
              <a:rPr lang="en-US" sz="3200" dirty="0">
                <a:solidFill>
                  <a:schemeClr val="dk1"/>
                </a:solidFill>
              </a:rPr>
              <a:t>d </a:t>
            </a:r>
            <a:r>
              <a:rPr lang="en-US" sz="3200" b="0" i="0" u="none" dirty="0">
                <a:solidFill>
                  <a:srgbClr val="000000"/>
                </a:solidFill>
                <a:latin typeface="Arial"/>
                <a:ea typeface="Arial"/>
                <a:cs typeface="Arial"/>
                <a:sym typeface="Arial"/>
              </a:rPr>
              <a:t>spores added so that the abundance of pollen per gram of honey can be determined. </a:t>
            </a:r>
            <a:r>
              <a:rPr lang="en-US" sz="3200" b="0" i="1" u="none" dirty="0">
                <a:solidFill>
                  <a:srgbClr val="000000"/>
                </a:solidFill>
                <a:latin typeface="Arial"/>
                <a:ea typeface="Arial"/>
                <a:cs typeface="Arial"/>
                <a:sym typeface="Arial"/>
              </a:rPr>
              <a:t>Lycopodium </a:t>
            </a:r>
            <a:r>
              <a:rPr lang="en-US" sz="3200" b="0" i="1" u="none" dirty="0" err="1">
                <a:solidFill>
                  <a:srgbClr val="000000"/>
                </a:solidFill>
                <a:latin typeface="Arial"/>
                <a:ea typeface="Arial"/>
                <a:cs typeface="Arial"/>
                <a:sym typeface="Arial"/>
              </a:rPr>
              <a:t>clavatum</a:t>
            </a:r>
            <a:r>
              <a:rPr lang="en-US" sz="3200" b="0" i="0" u="none" dirty="0">
                <a:solidFill>
                  <a:srgbClr val="000000"/>
                </a:solidFill>
                <a:latin typeface="Arial"/>
                <a:ea typeface="Arial"/>
                <a:cs typeface="Arial"/>
                <a:sym typeface="Arial"/>
              </a:rPr>
              <a:t>, a fern ally, are spores not collected by bees. Spores are processed and pressed into tablets. Lund University (Sweden) produces these tablets and determined that Batch 3862 averages 19332 spores per 2 tablets (standard deviation 4.91%).  The formula to determine number of pollen per 10 grams of honey is </a:t>
            </a:r>
            <a:endParaRPr sz="3200" dirty="0"/>
          </a:p>
          <a:p>
            <a:pPr marL="0" marR="0" lvl="0" indent="0" algn="l" rtl="0">
              <a:lnSpc>
                <a:spcPct val="100000"/>
              </a:lnSpc>
              <a:spcBef>
                <a:spcPts val="0"/>
              </a:spcBef>
              <a:spcAft>
                <a:spcPts val="0"/>
              </a:spcAft>
              <a:buClr>
                <a:schemeClr val="dk1"/>
              </a:buClr>
              <a:buSzPts val="2800"/>
              <a:buFont typeface="Arial"/>
              <a:buNone/>
            </a:pPr>
            <a:endParaRPr sz="3200" b="0" i="0" u="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3200" b="0" i="0" u="sng" dirty="0">
                <a:solidFill>
                  <a:srgbClr val="000000"/>
                </a:solidFill>
                <a:latin typeface="Arial"/>
                <a:ea typeface="Arial"/>
                <a:cs typeface="Arial"/>
                <a:sym typeface="Arial"/>
              </a:rPr>
              <a:t>(# of pollen grains counted)(# of </a:t>
            </a:r>
            <a:r>
              <a:rPr lang="en-US" sz="3200" b="0" i="1" u="sng" dirty="0">
                <a:solidFill>
                  <a:srgbClr val="000000"/>
                </a:solidFill>
                <a:latin typeface="Arial"/>
                <a:ea typeface="Arial"/>
                <a:cs typeface="Arial"/>
                <a:sym typeface="Arial"/>
              </a:rPr>
              <a:t>Lycopodium</a:t>
            </a:r>
            <a:r>
              <a:rPr lang="en-US" sz="3200" b="0" i="0" u="sng" dirty="0">
                <a:solidFill>
                  <a:srgbClr val="000000"/>
                </a:solidFill>
                <a:latin typeface="Arial"/>
                <a:ea typeface="Arial"/>
                <a:cs typeface="Arial"/>
                <a:sym typeface="Arial"/>
              </a:rPr>
              <a:t> added</a:t>
            </a:r>
            <a:r>
              <a:rPr lang="en-US" sz="3200" b="0" i="0" u="sng" dirty="0" smtClean="0">
                <a:solidFill>
                  <a:srgbClr val="000000"/>
                </a:solidFill>
                <a:latin typeface="Arial"/>
                <a:ea typeface="Arial"/>
                <a:cs typeface="Arial"/>
                <a:sym typeface="Arial"/>
              </a:rPr>
              <a:t>) </a:t>
            </a:r>
            <a:r>
              <a:rPr lang="en-US" sz="3200" b="0" i="0" u="none" dirty="0">
                <a:solidFill>
                  <a:srgbClr val="000000"/>
                </a:solidFill>
                <a:latin typeface="Arial"/>
                <a:ea typeface="Arial"/>
                <a:cs typeface="Arial"/>
                <a:sym typeface="Arial"/>
              </a:rPr>
              <a:t>(# of </a:t>
            </a:r>
            <a:r>
              <a:rPr lang="en-US" sz="3200" b="0" i="1" u="none" dirty="0">
                <a:solidFill>
                  <a:srgbClr val="000000"/>
                </a:solidFill>
                <a:latin typeface="Arial"/>
                <a:ea typeface="Arial"/>
                <a:cs typeface="Arial"/>
                <a:sym typeface="Arial"/>
              </a:rPr>
              <a:t>Lycopodium</a:t>
            </a:r>
            <a:r>
              <a:rPr lang="en-US" sz="3200" b="0" i="0" u="none" dirty="0">
                <a:solidFill>
                  <a:srgbClr val="000000"/>
                </a:solidFill>
                <a:latin typeface="Arial"/>
                <a:ea typeface="Arial"/>
                <a:cs typeface="Arial"/>
                <a:sym typeface="Arial"/>
              </a:rPr>
              <a:t> counted)</a:t>
            </a:r>
            <a:endParaRPr sz="3200" dirty="0"/>
          </a:p>
        </p:txBody>
      </p:sp>
      <p:sp>
        <p:nvSpPr>
          <p:cNvPr id="104" name="Google Shape;104;p1"/>
          <p:cNvSpPr txBox="1"/>
          <p:nvPr/>
        </p:nvSpPr>
        <p:spPr>
          <a:xfrm>
            <a:off x="22631400" y="5132387"/>
            <a:ext cx="9829800" cy="649287"/>
          </a:xfrm>
          <a:prstGeom prst="rect">
            <a:avLst/>
          </a:prstGeom>
          <a:solidFill>
            <a:srgbClr val="262626"/>
          </a:solidFill>
          <a:ln w="9525" cap="flat" cmpd="sng">
            <a:solidFill>
              <a:srgbClr val="0D0D0D"/>
            </a:solidFill>
            <a:prstDash val="solid"/>
            <a:miter lim="800000"/>
            <a:headEnd type="none" w="sm" len="sm"/>
            <a:tailEnd type="none" w="sm" len="sm"/>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Results</a:t>
            </a:r>
            <a:endParaRPr/>
          </a:p>
        </p:txBody>
      </p:sp>
      <p:sp>
        <p:nvSpPr>
          <p:cNvPr id="105" name="Google Shape;105;p1"/>
          <p:cNvSpPr txBox="1"/>
          <p:nvPr/>
        </p:nvSpPr>
        <p:spPr>
          <a:xfrm>
            <a:off x="33204150" y="25219200"/>
            <a:ext cx="9906000" cy="704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a:buNone/>
            </a:pPr>
            <a:r>
              <a:rPr lang="en-US" sz="2200" b="0" i="0" u="none">
                <a:solidFill>
                  <a:schemeClr val="dk1"/>
                </a:solidFill>
                <a:latin typeface="Arial"/>
                <a:ea typeface="Arial"/>
                <a:cs typeface="Arial"/>
                <a:sym typeface="Arial"/>
              </a:rPr>
              <a:t>Bogdanov S, </a:t>
            </a:r>
            <a:r>
              <a:rPr lang="en-US" sz="2200">
                <a:solidFill>
                  <a:schemeClr val="dk1"/>
                </a:solidFill>
              </a:rPr>
              <a:t>and others</a:t>
            </a:r>
            <a:r>
              <a:rPr lang="en-US" sz="2200" b="0" i="0" u="none">
                <a:solidFill>
                  <a:schemeClr val="dk1"/>
                </a:solidFill>
                <a:latin typeface="Arial"/>
                <a:ea typeface="Arial"/>
                <a:cs typeface="Arial"/>
                <a:sym typeface="Arial"/>
              </a:rPr>
              <a:t>. (1999) Honey quality, methods of analysis and                   international regulatory standards: review of the work of the International honey commission. </a:t>
            </a:r>
            <a:r>
              <a:rPr lang="en-US" sz="2200" b="0" i="1" u="none">
                <a:solidFill>
                  <a:schemeClr val="dk1"/>
                </a:solidFill>
                <a:latin typeface="Arial"/>
                <a:ea typeface="Arial"/>
                <a:cs typeface="Arial"/>
                <a:sym typeface="Arial"/>
              </a:rPr>
              <a:t>Mitt. Lebensm. Hyg</a:t>
            </a:r>
            <a:r>
              <a:rPr lang="en-US" sz="2200" b="0" i="0" u="none">
                <a:solidFill>
                  <a:schemeClr val="dk1"/>
                </a:solidFill>
                <a:latin typeface="Arial"/>
                <a:ea typeface="Arial"/>
                <a:cs typeface="Arial"/>
                <a:sym typeface="Arial"/>
              </a:rPr>
              <a:t>., 90:108-125.</a:t>
            </a:r>
            <a:endParaRPr sz="22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sz="2200">
              <a:solidFill>
                <a:schemeClr val="dk1"/>
              </a:solidFill>
            </a:endParaRPr>
          </a:p>
          <a:p>
            <a:pPr marL="0" marR="0" lvl="0" indent="0" algn="l" rtl="0">
              <a:lnSpc>
                <a:spcPct val="100000"/>
              </a:lnSpc>
              <a:spcBef>
                <a:spcPts val="0"/>
              </a:spcBef>
              <a:spcAft>
                <a:spcPts val="0"/>
              </a:spcAft>
              <a:buClr>
                <a:schemeClr val="dk1"/>
              </a:buClr>
              <a:buSzPts val="2200"/>
              <a:buFont typeface="Arial"/>
              <a:buNone/>
            </a:pPr>
            <a:r>
              <a:rPr lang="en-US" sz="2200">
                <a:solidFill>
                  <a:schemeClr val="dk1"/>
                </a:solidFill>
              </a:rPr>
              <a:t>Bryant, V. (2014) The Basics of Honey Identification: Bee Culture (April issue),  59-63.</a:t>
            </a:r>
            <a:endParaRPr sz="2200">
              <a:solidFill>
                <a:schemeClr val="dk1"/>
              </a:solidFill>
            </a:endParaRPr>
          </a:p>
          <a:p>
            <a:pPr marL="0" marR="0" lvl="0" indent="0" algn="l" rtl="0">
              <a:lnSpc>
                <a:spcPct val="100000"/>
              </a:lnSpc>
              <a:spcBef>
                <a:spcPts val="0"/>
              </a:spcBef>
              <a:spcAft>
                <a:spcPts val="0"/>
              </a:spcAft>
              <a:buClr>
                <a:schemeClr val="dk1"/>
              </a:buClr>
              <a:buSzPts val="2200"/>
              <a:buFont typeface="Arial"/>
              <a:buNone/>
            </a:pPr>
            <a:endParaRPr sz="2200">
              <a:solidFill>
                <a:schemeClr val="dk1"/>
              </a:solidFill>
            </a:endParaRPr>
          </a:p>
          <a:p>
            <a:pPr marL="0" marR="0" lvl="0" indent="0" algn="l" rtl="0">
              <a:lnSpc>
                <a:spcPct val="100000"/>
              </a:lnSpc>
              <a:spcBef>
                <a:spcPts val="0"/>
              </a:spcBef>
              <a:spcAft>
                <a:spcPts val="0"/>
              </a:spcAft>
              <a:buClr>
                <a:schemeClr val="dk1"/>
              </a:buClr>
              <a:buSzPts val="2200"/>
              <a:buFont typeface="Arial"/>
              <a:buNone/>
            </a:pPr>
            <a:r>
              <a:rPr lang="en-US" sz="2200">
                <a:solidFill>
                  <a:schemeClr val="dk1"/>
                </a:solidFill>
              </a:rPr>
              <a:t>Bryant, V. (2018) Melissopalynology: Bee Culture (November issue), 41-45.</a:t>
            </a:r>
            <a:endParaRPr sz="2200">
              <a:solidFill>
                <a:schemeClr val="dk1"/>
              </a:solidFill>
            </a:endParaRPr>
          </a:p>
          <a:p>
            <a:pPr marL="0" marR="0" lvl="0" indent="0" algn="l" rtl="0">
              <a:lnSpc>
                <a:spcPct val="100000"/>
              </a:lnSpc>
              <a:spcBef>
                <a:spcPts val="0"/>
              </a:spcBef>
              <a:spcAft>
                <a:spcPts val="0"/>
              </a:spcAft>
              <a:buClr>
                <a:schemeClr val="dk1"/>
              </a:buClr>
              <a:buSzPts val="2200"/>
              <a:buFont typeface="Arial"/>
              <a:buNone/>
            </a:pPr>
            <a:r>
              <a:rPr lang="en-US" sz="2200" b="0" i="0" u="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chemeClr val="dk1"/>
              </a:buClr>
              <a:buSzPts val="2200"/>
              <a:buFont typeface="Arial"/>
              <a:buNone/>
            </a:pPr>
            <a:r>
              <a:rPr lang="en-US" sz="2200" b="0" i="0" u="none">
                <a:solidFill>
                  <a:schemeClr val="dk1"/>
                </a:solidFill>
                <a:latin typeface="Arial"/>
                <a:ea typeface="Arial"/>
                <a:cs typeface="Arial"/>
                <a:sym typeface="Arial"/>
              </a:rPr>
              <a:t>Jones, G. D &amp; Bryant, V. M (2014) Pollen studies of east Texas honey. </a:t>
            </a:r>
            <a:r>
              <a:rPr lang="en-US" sz="2200" b="0" i="1" u="none">
                <a:solidFill>
                  <a:schemeClr val="dk1"/>
                </a:solidFill>
                <a:latin typeface="Arial"/>
                <a:ea typeface="Arial"/>
                <a:cs typeface="Arial"/>
                <a:sym typeface="Arial"/>
              </a:rPr>
              <a:t>Palynology</a:t>
            </a:r>
            <a:r>
              <a:rPr lang="en-US" sz="2200" b="0" i="0" u="none">
                <a:solidFill>
                  <a:schemeClr val="dk1"/>
                </a:solidFill>
                <a:latin typeface="Arial"/>
                <a:ea typeface="Arial"/>
                <a:cs typeface="Arial"/>
                <a:sym typeface="Arial"/>
              </a:rPr>
              <a:t>, 38: 242-258.</a:t>
            </a:r>
            <a:endParaRPr/>
          </a:p>
          <a:p>
            <a:pPr marL="0" marR="0" lvl="0" indent="0" algn="l" rtl="0">
              <a:lnSpc>
                <a:spcPct val="100000"/>
              </a:lnSpc>
              <a:spcBef>
                <a:spcPts val="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none">
                <a:solidFill>
                  <a:schemeClr val="dk1"/>
                </a:solidFill>
                <a:latin typeface="Arial"/>
                <a:ea typeface="Arial"/>
                <a:cs typeface="Arial"/>
                <a:sym typeface="Arial"/>
              </a:rPr>
              <a:t>Tschudy, R.H., 1969, The plant kingdom and its palynological representation: </a:t>
            </a:r>
            <a:r>
              <a:rPr lang="en-US" sz="2200" b="0" i="0" u="sng">
                <a:solidFill>
                  <a:schemeClr val="dk1"/>
                </a:solidFill>
                <a:latin typeface="Arial"/>
                <a:ea typeface="Arial"/>
                <a:cs typeface="Arial"/>
                <a:sym typeface="Arial"/>
              </a:rPr>
              <a:t>in</a:t>
            </a:r>
            <a:r>
              <a:rPr lang="en-US" sz="2200" b="0" i="0" u="none">
                <a:solidFill>
                  <a:schemeClr val="dk1"/>
                </a:solidFill>
                <a:latin typeface="Arial"/>
                <a:ea typeface="Arial"/>
                <a:cs typeface="Arial"/>
                <a:sym typeface="Arial"/>
              </a:rPr>
              <a:t> Tschudy, R.H. and Scott, R.A. (eds.), Aspects of Palynology: Wiley-Interscience, New York, p. 5-34.</a:t>
            </a:r>
            <a:endParaRPr/>
          </a:p>
          <a:p>
            <a:pPr marL="0" marR="0" lvl="0" indent="0" algn="l" rtl="0">
              <a:lnSpc>
                <a:spcPct val="100000"/>
              </a:lnSpc>
              <a:spcBef>
                <a:spcPts val="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r>
              <a:rPr lang="en-US" sz="2200" b="0" i="0" u="none">
                <a:solidFill>
                  <a:schemeClr val="dk1"/>
                </a:solidFill>
                <a:latin typeface="Arial"/>
                <a:ea typeface="Arial"/>
                <a:cs typeface="Arial"/>
                <a:sym typeface="Arial"/>
              </a:rPr>
              <a:t>USDA. (2016) Honey. Retrieved from http://usda.mannlib.cornell.edu/usda/current/Hone/Hone-  03-22-2016.pdf</a:t>
            </a:r>
            <a:endParaRPr/>
          </a:p>
        </p:txBody>
      </p:sp>
      <p:sp>
        <p:nvSpPr>
          <p:cNvPr id="106" name="Google Shape;106;p1"/>
          <p:cNvSpPr txBox="1"/>
          <p:nvPr/>
        </p:nvSpPr>
        <p:spPr>
          <a:xfrm>
            <a:off x="33264475" y="24455438"/>
            <a:ext cx="9875837"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a:solidFill>
                  <a:schemeClr val="dk1"/>
                </a:solidFill>
                <a:latin typeface="Arial"/>
                <a:ea typeface="Arial"/>
                <a:cs typeface="Arial"/>
                <a:sym typeface="Arial"/>
              </a:rPr>
              <a:t>References</a:t>
            </a:r>
            <a:endParaRPr/>
          </a:p>
        </p:txBody>
      </p:sp>
      <p:sp>
        <p:nvSpPr>
          <p:cNvPr id="107" name="Google Shape;107;p1"/>
          <p:cNvSpPr txBox="1"/>
          <p:nvPr/>
        </p:nvSpPr>
        <p:spPr>
          <a:xfrm>
            <a:off x="11723078" y="14799950"/>
            <a:ext cx="9735700" cy="8464500"/>
          </a:xfrm>
          <a:prstGeom prst="rect">
            <a:avLst/>
          </a:prstGeom>
          <a:noFill/>
          <a:ln>
            <a:noFill/>
          </a:ln>
        </p:spPr>
        <p:txBody>
          <a:bodyPr spcFirstLastPara="1" wrap="square" lIns="91425" tIns="45700" rIns="91425" bIns="45700" anchor="t" anchorCtr="0">
            <a:spAutoFit/>
          </a:bodyPr>
          <a:lstStyle/>
          <a:p>
            <a:pPr marL="457200" lvl="0" indent="0" algn="ctr" rtl="0">
              <a:lnSpc>
                <a:spcPct val="115000"/>
              </a:lnSpc>
              <a:spcBef>
                <a:spcPts val="0"/>
              </a:spcBef>
              <a:spcAft>
                <a:spcPts val="0"/>
              </a:spcAft>
              <a:buSzPts val="1100"/>
              <a:buNone/>
            </a:pPr>
            <a:r>
              <a:rPr lang="en-US" sz="2800" b="1" dirty="0">
                <a:solidFill>
                  <a:schemeClr val="dk1"/>
                </a:solidFill>
              </a:rPr>
              <a:t>Our Procedure</a:t>
            </a:r>
            <a:endParaRPr sz="2800" b="1" dirty="0">
              <a:solidFill>
                <a:schemeClr val="dk1"/>
              </a:solidFill>
            </a:endParaRPr>
          </a:p>
          <a:p>
            <a:pPr marL="457200" lvl="0" indent="0" algn="ctr" rtl="0">
              <a:lnSpc>
                <a:spcPct val="115000"/>
              </a:lnSpc>
              <a:spcBef>
                <a:spcPts val="0"/>
              </a:spcBef>
              <a:spcAft>
                <a:spcPts val="0"/>
              </a:spcAft>
              <a:buSzPts val="1100"/>
              <a:buNone/>
            </a:pPr>
            <a:endParaRPr sz="2800" b="1"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3200" dirty="0">
                <a:solidFill>
                  <a:schemeClr val="dk1"/>
                </a:solidFill>
              </a:rPr>
              <a:t>1. We looked into a microscope at the slides. </a:t>
            </a:r>
            <a:endParaRPr sz="3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3200" dirty="0">
                <a:solidFill>
                  <a:schemeClr val="dk1"/>
                </a:solidFill>
              </a:rPr>
              <a:t>2. First we looked down the oculars.</a:t>
            </a:r>
            <a:endParaRPr sz="3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3200" dirty="0">
                <a:solidFill>
                  <a:schemeClr val="dk1"/>
                </a:solidFill>
              </a:rPr>
              <a:t>3. We adjusted our focus so we could see the pollen and </a:t>
            </a:r>
            <a:r>
              <a:rPr lang="en-US" sz="3200" i="1" dirty="0">
                <a:solidFill>
                  <a:schemeClr val="dk1"/>
                </a:solidFill>
              </a:rPr>
              <a:t>Lycopodium </a:t>
            </a:r>
            <a:r>
              <a:rPr lang="en-US" sz="3200" dirty="0">
                <a:solidFill>
                  <a:schemeClr val="dk1"/>
                </a:solidFill>
              </a:rPr>
              <a:t>clearly.</a:t>
            </a:r>
            <a:endParaRPr sz="3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3200" dirty="0">
                <a:solidFill>
                  <a:schemeClr val="dk1"/>
                </a:solidFill>
              </a:rPr>
              <a:t>4.  Once that was done we used the movement knobs on the side of the microscope, which allows us to look in different directions (up, down, left, right).</a:t>
            </a:r>
            <a:endParaRPr sz="3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3200" dirty="0">
                <a:solidFill>
                  <a:schemeClr val="dk1"/>
                </a:solidFill>
              </a:rPr>
              <a:t>5. We then proceeded to count our pollen and </a:t>
            </a:r>
            <a:r>
              <a:rPr lang="en-US" sz="3200" i="1" dirty="0">
                <a:solidFill>
                  <a:schemeClr val="dk1"/>
                </a:solidFill>
              </a:rPr>
              <a:t>Lycopodium</a:t>
            </a:r>
            <a:r>
              <a:rPr lang="en-US" sz="3200" dirty="0">
                <a:solidFill>
                  <a:schemeClr val="dk1"/>
                </a:solidFill>
              </a:rPr>
              <a:t>.</a:t>
            </a:r>
            <a:endParaRPr sz="3200" dirty="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3200" dirty="0">
                <a:solidFill>
                  <a:schemeClr val="dk1"/>
                </a:solidFill>
              </a:rPr>
              <a:t>6. When we counted to around 200 pollen grains we stop our counting.</a:t>
            </a:r>
            <a:endParaRPr sz="3200" dirty="0">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2800" dirty="0">
              <a:solidFill>
                <a:schemeClr val="dk1"/>
              </a:solidFill>
            </a:endParaRPr>
          </a:p>
        </p:txBody>
      </p:sp>
      <p:sp>
        <p:nvSpPr>
          <p:cNvPr id="108" name="Google Shape;108;p1"/>
          <p:cNvSpPr txBox="1"/>
          <p:nvPr/>
        </p:nvSpPr>
        <p:spPr>
          <a:xfrm>
            <a:off x="11564937" y="5143500"/>
            <a:ext cx="10088700" cy="647700"/>
          </a:xfrm>
          <a:prstGeom prst="rect">
            <a:avLst/>
          </a:prstGeom>
          <a:solidFill>
            <a:srgbClr val="262626"/>
          </a:solid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Methods</a:t>
            </a:r>
            <a:endParaRPr/>
          </a:p>
        </p:txBody>
      </p:sp>
      <p:sp>
        <p:nvSpPr>
          <p:cNvPr id="109" name="Google Shape;109;p1"/>
          <p:cNvSpPr txBox="1"/>
          <p:nvPr/>
        </p:nvSpPr>
        <p:spPr>
          <a:xfrm>
            <a:off x="11647875" y="23709088"/>
            <a:ext cx="9906000" cy="522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2800" b="1">
                <a:solidFill>
                  <a:schemeClr val="dk1"/>
                </a:solidFill>
              </a:rPr>
              <a:t>General Form of Pollen</a:t>
            </a:r>
            <a:endParaRPr/>
          </a:p>
        </p:txBody>
      </p:sp>
      <p:sp>
        <p:nvSpPr>
          <p:cNvPr id="110" name="Google Shape;110;p1"/>
          <p:cNvSpPr txBox="1"/>
          <p:nvPr/>
        </p:nvSpPr>
        <p:spPr>
          <a:xfrm>
            <a:off x="33051750" y="5132387"/>
            <a:ext cx="10382250" cy="646112"/>
          </a:xfrm>
          <a:prstGeom prst="rect">
            <a:avLst/>
          </a:prstGeom>
          <a:solidFill>
            <a:srgbClr val="262626"/>
          </a:solidFill>
          <a:ln w="9525" cap="flat" cmpd="sng">
            <a:solidFill>
              <a:srgbClr val="0D0D0D"/>
            </a:solidFill>
            <a:prstDash val="solid"/>
            <a:miter lim="800000"/>
            <a:headEnd type="none" w="sm" len="sm"/>
            <a:tailEnd type="none" w="sm" len="sm"/>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F2F2F2"/>
              </a:buClr>
              <a:buSzPts val="3600"/>
              <a:buFont typeface="Corbel"/>
              <a:buNone/>
            </a:pPr>
            <a:r>
              <a:rPr lang="en-US" sz="3600" b="1" i="0" u="none">
                <a:solidFill>
                  <a:srgbClr val="F2F2F2"/>
                </a:solidFill>
                <a:latin typeface="Corbel"/>
                <a:ea typeface="Corbel"/>
                <a:cs typeface="Corbel"/>
                <a:sym typeface="Corbel"/>
              </a:rPr>
              <a:t>Results (Continued)</a:t>
            </a:r>
            <a:endParaRPr/>
          </a:p>
        </p:txBody>
      </p:sp>
      <p:pic>
        <p:nvPicPr>
          <p:cNvPr id="111" name="Google Shape;111;p1"/>
          <p:cNvPicPr preferRelativeResize="0"/>
          <p:nvPr/>
        </p:nvPicPr>
        <p:blipFill rotWithShape="1">
          <a:blip r:embed="rId3">
            <a:alphaModFix/>
          </a:blip>
          <a:srcRect/>
          <a:stretch/>
        </p:blipFill>
        <p:spPr>
          <a:xfrm>
            <a:off x="13768825" y="26224300"/>
            <a:ext cx="5664199" cy="4953001"/>
          </a:xfrm>
          <a:prstGeom prst="rect">
            <a:avLst/>
          </a:prstGeom>
          <a:noFill/>
          <a:ln>
            <a:noFill/>
          </a:ln>
        </p:spPr>
      </p:pic>
      <p:sp>
        <p:nvSpPr>
          <p:cNvPr id="112" name="Google Shape;112;p1"/>
          <p:cNvSpPr txBox="1"/>
          <p:nvPr/>
        </p:nvSpPr>
        <p:spPr>
          <a:xfrm>
            <a:off x="11717775" y="31278375"/>
            <a:ext cx="9766200" cy="83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Figure </a:t>
            </a:r>
            <a:r>
              <a:rPr lang="en-US" sz="2400">
                <a:solidFill>
                  <a:schemeClr val="dk1"/>
                </a:solidFill>
              </a:rPr>
              <a:t>2</a:t>
            </a:r>
            <a:r>
              <a:rPr lang="en-US" sz="2400" b="0" i="0" u="none">
                <a:solidFill>
                  <a:schemeClr val="dk1"/>
                </a:solidFill>
                <a:latin typeface="Arial"/>
                <a:ea typeface="Arial"/>
                <a:cs typeface="Arial"/>
                <a:sym typeface="Arial"/>
              </a:rPr>
              <a:t>: General pollen types (modified from Tschudy, 1969).</a:t>
            </a:r>
            <a:endParaRPr/>
          </a:p>
        </p:txBody>
      </p:sp>
      <p:sp>
        <p:nvSpPr>
          <p:cNvPr id="113" name="Google Shape;113;p1"/>
          <p:cNvSpPr txBox="1"/>
          <p:nvPr/>
        </p:nvSpPr>
        <p:spPr>
          <a:xfrm>
            <a:off x="11663775" y="24699241"/>
            <a:ext cx="9874200" cy="5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a:solidFill>
                  <a:schemeClr val="dk1"/>
                </a:solidFill>
              </a:rPr>
              <a:t>The figure below shows the usual types of flowering plant pollen.</a:t>
            </a:r>
            <a:endParaRPr/>
          </a:p>
        </p:txBody>
      </p:sp>
      <p:sp>
        <p:nvSpPr>
          <p:cNvPr id="114" name="Google Shape;114;p1"/>
          <p:cNvSpPr txBox="1"/>
          <p:nvPr/>
        </p:nvSpPr>
        <p:spPr>
          <a:xfrm>
            <a:off x="33375600" y="14179550"/>
            <a:ext cx="9772800" cy="101265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100"/>
              <a:buFont typeface="Arial"/>
              <a:buNone/>
            </a:pPr>
            <a:r>
              <a:rPr lang="en-US" sz="3200" dirty="0">
                <a:solidFill>
                  <a:schemeClr val="dk1"/>
                </a:solidFill>
              </a:rPr>
              <a:t>The number of pollen per 10 g of honey is the standard method to analyzing abundance for comparison of different honeys.  Our samples came from honeys from three hives in the UNC-Pembroke (UNCP) Campus Garden and a honey from a beekeeper in Knightdale near Raleigh.  Abundance per 10 g ranged from about 25,000 pollen/10 g to 122,000/10 g of honey.  The Knightdale honey had higher abundance (average 121,000/10 g) than the honeys from UNCP hives (average about 33,000/10 g). On the international abundance scale, the Knightdale is considered “rich”, but the UNCP hives are “intermediate”.  </a:t>
            </a:r>
            <a:endParaRPr sz="3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3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3200" dirty="0">
                <a:solidFill>
                  <a:schemeClr val="dk1"/>
                </a:solidFill>
              </a:rPr>
              <a:t>The reason the Knightdale honey is richer in pollen than the UNCP hives is unclear, although perhaps it has something to do with the urban/suburban environment around the Knightdale location. UNCP is very rural. We would have to do more work to understand this.</a:t>
            </a:r>
            <a:endParaRPr sz="3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3200" dirty="0">
              <a:solidFill>
                <a:schemeClr val="dk1"/>
              </a:solidFill>
            </a:endParaRPr>
          </a:p>
          <a:p>
            <a:pPr marL="0" marR="0" lvl="0" indent="0" algn="just" rtl="0">
              <a:lnSpc>
                <a:spcPct val="100000"/>
              </a:lnSpc>
              <a:spcBef>
                <a:spcPts val="0"/>
              </a:spcBef>
              <a:spcAft>
                <a:spcPts val="0"/>
              </a:spcAft>
              <a:buClr>
                <a:schemeClr val="dk1"/>
              </a:buClr>
              <a:buSzPts val="3200"/>
              <a:buFont typeface="Arial"/>
              <a:buNone/>
            </a:pPr>
            <a:endParaRPr sz="3200" dirty="0">
              <a:solidFill>
                <a:schemeClr val="dk1"/>
              </a:solidFill>
            </a:endParaRPr>
          </a:p>
        </p:txBody>
      </p:sp>
      <p:sp>
        <p:nvSpPr>
          <p:cNvPr id="115" name="Google Shape;115;p1"/>
          <p:cNvSpPr txBox="1"/>
          <p:nvPr/>
        </p:nvSpPr>
        <p:spPr>
          <a:xfrm>
            <a:off x="962750" y="28443474"/>
            <a:ext cx="9250500" cy="15699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400" b="0" i="0" u="none">
                <a:solidFill>
                  <a:schemeClr val="dk1"/>
                </a:solidFill>
                <a:latin typeface="Arial"/>
                <a:ea typeface="Arial"/>
                <a:cs typeface="Arial"/>
                <a:sym typeface="Arial"/>
              </a:rPr>
              <a:t>Figure 1.  Location Photos for Honey Samples. UNC</a:t>
            </a:r>
            <a:r>
              <a:rPr lang="en-US" sz="2400">
                <a:solidFill>
                  <a:schemeClr val="dk1"/>
                </a:solidFill>
              </a:rPr>
              <a:t>P Campus Garden, note bee hives on right side (left, photo from UNCP Kids in the Garden project) and Knightdale (right: photo from Google maps)</a:t>
            </a:r>
            <a:endParaRPr sz="2400"/>
          </a:p>
        </p:txBody>
      </p:sp>
      <p:sp>
        <p:nvSpPr>
          <p:cNvPr id="116" name="Google Shape;116;p1"/>
          <p:cNvSpPr txBox="1"/>
          <p:nvPr/>
        </p:nvSpPr>
        <p:spPr>
          <a:xfrm>
            <a:off x="22826075" y="5905300"/>
            <a:ext cx="9486900" cy="76943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3200" dirty="0">
                <a:solidFill>
                  <a:schemeClr val="dk1"/>
                </a:solidFill>
              </a:rPr>
              <a:t>From all of the data we collected from Knightdale and UNCP hives: The two of us looked at different slides to see if each of us or the slides made a difference in results.  The good news is that our results are nearly the same for each honey sample.  This means we did similar work.  </a:t>
            </a:r>
            <a:endParaRPr sz="3200" dirty="0">
              <a:solidFill>
                <a:schemeClr val="dk1"/>
              </a:solidFill>
            </a:endParaRPr>
          </a:p>
          <a:p>
            <a:pPr marL="0" marR="0" lvl="0" indent="0" algn="l" rtl="0">
              <a:lnSpc>
                <a:spcPct val="100000"/>
              </a:lnSpc>
              <a:spcBef>
                <a:spcPts val="0"/>
              </a:spcBef>
              <a:spcAft>
                <a:spcPts val="0"/>
              </a:spcAft>
              <a:buClr>
                <a:schemeClr val="dk1"/>
              </a:buClr>
              <a:buSzPts val="2800"/>
              <a:buFont typeface="Arial"/>
              <a:buNone/>
            </a:pPr>
            <a:endParaRPr sz="3200" dirty="0">
              <a:solidFill>
                <a:schemeClr val="dk1"/>
              </a:solidFill>
            </a:endParaRPr>
          </a:p>
          <a:p>
            <a:pPr marL="0" marR="0" lvl="0" indent="0" algn="l" rtl="0">
              <a:lnSpc>
                <a:spcPct val="100000"/>
              </a:lnSpc>
              <a:spcBef>
                <a:spcPts val="0"/>
              </a:spcBef>
              <a:spcAft>
                <a:spcPts val="0"/>
              </a:spcAft>
              <a:buClr>
                <a:schemeClr val="dk1"/>
              </a:buClr>
              <a:buSzPts val="2800"/>
              <a:buFont typeface="Arial"/>
              <a:buNone/>
            </a:pPr>
            <a:r>
              <a:rPr lang="en-US" sz="3200" dirty="0">
                <a:solidFill>
                  <a:schemeClr val="dk1"/>
                </a:solidFill>
              </a:rPr>
              <a:t>The table gives the data for all the samples and the graph allows for easy comparison.  We found Knightdale had the highest concentration of pollen per 10 grams of honey at 120,825 from slide 1 and 122,033 from slide 2.  The lowest number of pollen was from </a:t>
            </a:r>
            <a:r>
              <a:rPr lang="en-US" sz="3200" dirty="0" err="1">
                <a:solidFill>
                  <a:schemeClr val="dk1"/>
                </a:solidFill>
              </a:rPr>
              <a:t>SmallTurq</a:t>
            </a:r>
            <a:r>
              <a:rPr lang="en-US" sz="3200" dirty="0">
                <a:solidFill>
                  <a:schemeClr val="dk1"/>
                </a:solidFill>
              </a:rPr>
              <a:t>, which was 27,038 from slide 1 and 24,906 from slide 2.  The </a:t>
            </a:r>
            <a:r>
              <a:rPr lang="en-US" sz="3200" dirty="0" smtClean="0">
                <a:solidFill>
                  <a:schemeClr val="dk1"/>
                </a:solidFill>
              </a:rPr>
              <a:t>graph (Fig. 3) </a:t>
            </a:r>
            <a:r>
              <a:rPr lang="en-US" sz="3200" dirty="0">
                <a:solidFill>
                  <a:schemeClr val="dk1"/>
                </a:solidFill>
              </a:rPr>
              <a:t>allows easy comparison.  Figures </a:t>
            </a:r>
            <a:r>
              <a:rPr lang="en-US" sz="3200" dirty="0" smtClean="0">
                <a:solidFill>
                  <a:schemeClr val="dk1"/>
                </a:solidFill>
              </a:rPr>
              <a:t>4-6 </a:t>
            </a:r>
            <a:r>
              <a:rPr lang="en-US" sz="3200" dirty="0">
                <a:solidFill>
                  <a:schemeClr val="dk1"/>
                </a:solidFill>
              </a:rPr>
              <a:t>shows some pollen.</a:t>
            </a:r>
            <a:endParaRPr sz="3200" dirty="0">
              <a:solidFill>
                <a:schemeClr val="dk1"/>
              </a:solidFill>
            </a:endParaRPr>
          </a:p>
          <a:p>
            <a:pPr marL="0" marR="0" lvl="0" indent="0" algn="l" rtl="0">
              <a:lnSpc>
                <a:spcPct val="100000"/>
              </a:lnSpc>
              <a:spcBef>
                <a:spcPts val="0"/>
              </a:spcBef>
              <a:spcAft>
                <a:spcPts val="0"/>
              </a:spcAft>
              <a:buClr>
                <a:schemeClr val="dk1"/>
              </a:buClr>
              <a:buSzPts val="2800"/>
              <a:buFont typeface="Arial"/>
              <a:buNone/>
            </a:pPr>
            <a:endParaRPr dirty="0"/>
          </a:p>
        </p:txBody>
      </p:sp>
      <p:sp>
        <p:nvSpPr>
          <p:cNvPr id="117" name="Google Shape;117;p1"/>
          <p:cNvSpPr txBox="1"/>
          <p:nvPr/>
        </p:nvSpPr>
        <p:spPr>
          <a:xfrm>
            <a:off x="28581107" y="26343189"/>
            <a:ext cx="3579367"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dk1"/>
                </a:solidFill>
              </a:rPr>
              <a:t>Figure </a:t>
            </a:r>
            <a:r>
              <a:rPr lang="en-US" sz="2800" dirty="0" smtClean="0">
                <a:solidFill>
                  <a:schemeClr val="dk1"/>
                </a:solidFill>
              </a:rPr>
              <a:t>4. </a:t>
            </a:r>
            <a:r>
              <a:rPr lang="en-US" sz="2800" dirty="0">
                <a:solidFill>
                  <a:schemeClr val="dk1"/>
                </a:solidFill>
              </a:rPr>
              <a:t>Two grains of clover pollen from the Pink- 3.</a:t>
            </a:r>
            <a:endParaRPr dirty="0"/>
          </a:p>
        </p:txBody>
      </p:sp>
      <p:pic>
        <p:nvPicPr>
          <p:cNvPr id="118" name="Google Shape;118;p1"/>
          <p:cNvPicPr preferRelativeResize="0"/>
          <p:nvPr/>
        </p:nvPicPr>
        <p:blipFill rotWithShape="1">
          <a:blip r:embed="rId4">
            <a:alphaModFix/>
          </a:blip>
          <a:srcRect/>
          <a:stretch/>
        </p:blipFill>
        <p:spPr>
          <a:xfrm>
            <a:off x="3124200" y="304800"/>
            <a:ext cx="5257800" cy="3505200"/>
          </a:xfrm>
          <a:prstGeom prst="rect">
            <a:avLst/>
          </a:prstGeom>
          <a:noFill/>
          <a:ln w="12700" cap="flat" cmpd="sng">
            <a:solidFill>
              <a:schemeClr val="dk1"/>
            </a:solidFill>
            <a:prstDash val="solid"/>
            <a:miter lim="800000"/>
            <a:headEnd type="none" w="sm" len="sm"/>
            <a:tailEnd type="none" w="sm" len="sm"/>
          </a:ln>
        </p:spPr>
      </p:pic>
      <p:sp>
        <p:nvSpPr>
          <p:cNvPr id="119" name="Google Shape;119;p1"/>
          <p:cNvSpPr txBox="1"/>
          <p:nvPr/>
        </p:nvSpPr>
        <p:spPr>
          <a:xfrm>
            <a:off x="3640137" y="3881437"/>
            <a:ext cx="4225925"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Photo credit: Kaitlin Campbell</a:t>
            </a:r>
            <a:endParaRPr/>
          </a:p>
        </p:txBody>
      </p:sp>
      <p:pic>
        <p:nvPicPr>
          <p:cNvPr id="120" name="Google Shape;120;p1"/>
          <p:cNvPicPr preferRelativeResize="0"/>
          <p:nvPr/>
        </p:nvPicPr>
        <p:blipFill rotWithShape="1">
          <a:blip r:embed="rId5">
            <a:alphaModFix/>
          </a:blip>
          <a:srcRect/>
          <a:stretch/>
        </p:blipFill>
        <p:spPr>
          <a:xfrm>
            <a:off x="34975800" y="457200"/>
            <a:ext cx="7108825" cy="3198812"/>
          </a:xfrm>
          <a:prstGeom prst="rect">
            <a:avLst/>
          </a:prstGeom>
          <a:noFill/>
          <a:ln w="12700" cap="flat" cmpd="sng">
            <a:solidFill>
              <a:schemeClr val="dk1"/>
            </a:solidFill>
            <a:prstDash val="solid"/>
            <a:miter lim="800000"/>
            <a:headEnd type="none" w="sm" len="sm"/>
            <a:tailEnd type="none" w="sm" len="sm"/>
          </a:ln>
        </p:spPr>
      </p:pic>
      <p:sp>
        <p:nvSpPr>
          <p:cNvPr id="121" name="Google Shape;121;p1"/>
          <p:cNvSpPr txBox="1"/>
          <p:nvPr/>
        </p:nvSpPr>
        <p:spPr>
          <a:xfrm>
            <a:off x="36417250" y="3810000"/>
            <a:ext cx="4225925"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a:solidFill>
                  <a:schemeClr val="dk1"/>
                </a:solidFill>
                <a:latin typeface="Arial"/>
                <a:ea typeface="Arial"/>
                <a:cs typeface="Arial"/>
                <a:sym typeface="Arial"/>
              </a:rPr>
              <a:t>Photo credit: Kaitlin Campbell</a:t>
            </a:r>
            <a:endParaRPr/>
          </a:p>
        </p:txBody>
      </p:sp>
      <p:pic>
        <p:nvPicPr>
          <p:cNvPr id="122" name="Google Shape;122;p1"/>
          <p:cNvPicPr preferRelativeResize="0"/>
          <p:nvPr/>
        </p:nvPicPr>
        <p:blipFill rotWithShape="1">
          <a:blip r:embed="rId6">
            <a:alphaModFix/>
          </a:blip>
          <a:srcRect/>
          <a:stretch/>
        </p:blipFill>
        <p:spPr>
          <a:xfrm>
            <a:off x="6602412" y="22907625"/>
            <a:ext cx="3883025" cy="5129212"/>
          </a:xfrm>
          <a:prstGeom prst="rect">
            <a:avLst/>
          </a:prstGeom>
          <a:noFill/>
          <a:ln>
            <a:noFill/>
          </a:ln>
        </p:spPr>
      </p:pic>
      <p:pic>
        <p:nvPicPr>
          <p:cNvPr id="123" name="Google Shape;123;p1"/>
          <p:cNvPicPr preferRelativeResize="0"/>
          <p:nvPr/>
        </p:nvPicPr>
        <p:blipFill rotWithShape="1">
          <a:blip r:embed="rId7">
            <a:alphaModFix/>
          </a:blip>
          <a:srcRect/>
          <a:stretch/>
        </p:blipFill>
        <p:spPr>
          <a:xfrm>
            <a:off x="938212" y="22907625"/>
            <a:ext cx="5583237" cy="5129212"/>
          </a:xfrm>
          <a:prstGeom prst="rect">
            <a:avLst/>
          </a:prstGeom>
          <a:noFill/>
          <a:ln>
            <a:noFill/>
          </a:ln>
        </p:spPr>
      </p:pic>
      <p:pic>
        <p:nvPicPr>
          <p:cNvPr id="124" name="Google Shape;124;p1"/>
          <p:cNvPicPr preferRelativeResize="0"/>
          <p:nvPr/>
        </p:nvPicPr>
        <p:blipFill>
          <a:blip r:embed="rId8">
            <a:alphaModFix/>
          </a:blip>
          <a:stretch>
            <a:fillRect/>
          </a:stretch>
        </p:blipFill>
        <p:spPr>
          <a:xfrm>
            <a:off x="23429375" y="28655188"/>
            <a:ext cx="3883026" cy="3834576"/>
          </a:xfrm>
          <a:prstGeom prst="rect">
            <a:avLst/>
          </a:prstGeom>
          <a:noFill/>
          <a:ln>
            <a:noFill/>
          </a:ln>
        </p:spPr>
      </p:pic>
      <p:pic>
        <p:nvPicPr>
          <p:cNvPr id="125" name="Google Shape;125;p1"/>
          <p:cNvPicPr preferRelativeResize="0"/>
          <p:nvPr/>
        </p:nvPicPr>
        <p:blipFill>
          <a:blip r:embed="rId9">
            <a:alphaModFix/>
          </a:blip>
          <a:stretch>
            <a:fillRect/>
          </a:stretch>
        </p:blipFill>
        <p:spPr>
          <a:xfrm>
            <a:off x="22826075" y="25363370"/>
            <a:ext cx="5583250" cy="3034836"/>
          </a:xfrm>
          <a:prstGeom prst="rect">
            <a:avLst/>
          </a:prstGeom>
          <a:noFill/>
          <a:ln>
            <a:noFill/>
          </a:ln>
        </p:spPr>
      </p:pic>
      <p:pic>
        <p:nvPicPr>
          <p:cNvPr id="126" name="Google Shape;126;p1"/>
          <p:cNvPicPr preferRelativeResize="0"/>
          <p:nvPr/>
        </p:nvPicPr>
        <p:blipFill>
          <a:blip r:embed="rId10">
            <a:alphaModFix/>
          </a:blip>
          <a:stretch>
            <a:fillRect/>
          </a:stretch>
        </p:blipFill>
        <p:spPr>
          <a:xfrm>
            <a:off x="36214988" y="6671325"/>
            <a:ext cx="4794649" cy="2828701"/>
          </a:xfrm>
          <a:prstGeom prst="rect">
            <a:avLst/>
          </a:prstGeom>
          <a:noFill/>
          <a:ln>
            <a:noFill/>
          </a:ln>
        </p:spPr>
      </p:pic>
      <p:sp>
        <p:nvSpPr>
          <p:cNvPr id="127" name="Google Shape;127;p1"/>
          <p:cNvSpPr txBox="1"/>
          <p:nvPr/>
        </p:nvSpPr>
        <p:spPr>
          <a:xfrm>
            <a:off x="27509400" y="30231450"/>
            <a:ext cx="4589100" cy="20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dirty="0">
                <a:solidFill>
                  <a:schemeClr val="dk1"/>
                </a:solidFill>
              </a:rPr>
              <a:t>Figure </a:t>
            </a:r>
            <a:r>
              <a:rPr lang="en-US" sz="2800" dirty="0" smtClean="0">
                <a:solidFill>
                  <a:schemeClr val="dk1"/>
                </a:solidFill>
              </a:rPr>
              <a:t>5</a:t>
            </a:r>
            <a:r>
              <a:rPr lang="en-US" sz="2800" i="1" dirty="0" smtClean="0">
                <a:solidFill>
                  <a:schemeClr val="dk1"/>
                </a:solidFill>
              </a:rPr>
              <a:t>. </a:t>
            </a:r>
            <a:r>
              <a:rPr lang="en-US" sz="2800" i="1" dirty="0">
                <a:solidFill>
                  <a:schemeClr val="dk1"/>
                </a:solidFill>
              </a:rPr>
              <a:t>Lycopodium </a:t>
            </a:r>
            <a:r>
              <a:rPr lang="en-US" sz="2800" dirty="0">
                <a:solidFill>
                  <a:schemeClr val="dk1"/>
                </a:solidFill>
              </a:rPr>
              <a:t>with trilete mark next to a pollen </a:t>
            </a:r>
            <a:r>
              <a:rPr lang="en-US" sz="2800" dirty="0" smtClean="0">
                <a:solidFill>
                  <a:schemeClr val="dk1"/>
                </a:solidFill>
              </a:rPr>
              <a:t>grain.</a:t>
            </a:r>
            <a:endParaRPr dirty="0">
              <a:solidFill>
                <a:schemeClr val="dk1"/>
              </a:solidFill>
            </a:endParaRPr>
          </a:p>
          <a:p>
            <a:pPr marL="0" lvl="0" indent="0" algn="l" rtl="0">
              <a:spcBef>
                <a:spcPts val="0"/>
              </a:spcBef>
              <a:spcAft>
                <a:spcPts val="0"/>
              </a:spcAft>
              <a:buNone/>
            </a:pPr>
            <a:endParaRPr dirty="0">
              <a:latin typeface="Calibri"/>
              <a:ea typeface="Calibri"/>
              <a:cs typeface="Calibri"/>
              <a:sym typeface="Calibri"/>
            </a:endParaRPr>
          </a:p>
        </p:txBody>
      </p:sp>
      <p:sp>
        <p:nvSpPr>
          <p:cNvPr id="128" name="Google Shape;128;p1"/>
          <p:cNvSpPr txBox="1"/>
          <p:nvPr/>
        </p:nvSpPr>
        <p:spPr>
          <a:xfrm>
            <a:off x="35558413" y="9965113"/>
            <a:ext cx="5943600" cy="1016100"/>
          </a:xfrm>
          <a:prstGeom prst="rect">
            <a:avLst/>
          </a:prstGeom>
          <a:solidFill>
            <a:schemeClr val="lt1"/>
          </a:solidFill>
          <a:ln w="1270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800"/>
              <a:buFont typeface="Arial"/>
              <a:buNone/>
            </a:pPr>
            <a:r>
              <a:rPr lang="en-US" sz="2800" dirty="0">
                <a:solidFill>
                  <a:schemeClr val="dk1"/>
                </a:solidFill>
              </a:rPr>
              <a:t>Figure </a:t>
            </a:r>
            <a:r>
              <a:rPr lang="en-US" sz="2800" dirty="0" smtClean="0">
                <a:solidFill>
                  <a:schemeClr val="dk1"/>
                </a:solidFill>
              </a:rPr>
              <a:t>6: </a:t>
            </a:r>
            <a:r>
              <a:rPr lang="en-US" sz="2800" dirty="0">
                <a:solidFill>
                  <a:schemeClr val="dk1"/>
                </a:solidFill>
              </a:rPr>
              <a:t>Three-grooved pollen grain</a:t>
            </a:r>
            <a:endParaRPr dirty="0">
              <a:latin typeface="Calibri"/>
              <a:ea typeface="Calibri"/>
              <a:cs typeface="Calibri"/>
              <a:sym typeface="Calibri"/>
            </a:endParaRPr>
          </a:p>
        </p:txBody>
      </p:sp>
      <p:sp>
        <p:nvSpPr>
          <p:cNvPr id="129" name="Google Shape;129;p1"/>
          <p:cNvSpPr txBox="1"/>
          <p:nvPr/>
        </p:nvSpPr>
        <p:spPr>
          <a:xfrm>
            <a:off x="712800" y="30409355"/>
            <a:ext cx="9775800" cy="19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t>UNCP hives are named by color for convenience in identification.  We looked at honeys collected in 2018 from New Green, Pink, and SmallTurq (short for Small Turquoise).</a:t>
            </a:r>
            <a:endParaRPr sz="2800"/>
          </a:p>
        </p:txBody>
      </p:sp>
      <p:graphicFrame>
        <p:nvGraphicFramePr>
          <p:cNvPr id="130" name="Google Shape;130;p1"/>
          <p:cNvGraphicFramePr/>
          <p:nvPr/>
        </p:nvGraphicFramePr>
        <p:xfrm>
          <a:off x="22749563" y="13831225"/>
          <a:ext cx="9635375" cy="4649724"/>
        </p:xfrm>
        <a:graphic>
          <a:graphicData uri="http://schemas.openxmlformats.org/drawingml/2006/table">
            <a:tbl>
              <a:tblPr>
                <a:noFill/>
                <a:tableStyleId>{CE12E7AF-6D80-4B35-9AFF-63938F5CA7FC}</a:tableStyleId>
              </a:tblPr>
              <a:tblGrid>
                <a:gridCol w="1927075">
                  <a:extLst>
                    <a:ext uri="{9D8B030D-6E8A-4147-A177-3AD203B41FA5}">
                      <a16:colId xmlns:a16="http://schemas.microsoft.com/office/drawing/2014/main" val="20000"/>
                    </a:ext>
                  </a:extLst>
                </a:gridCol>
                <a:gridCol w="1927075">
                  <a:extLst>
                    <a:ext uri="{9D8B030D-6E8A-4147-A177-3AD203B41FA5}">
                      <a16:colId xmlns:a16="http://schemas.microsoft.com/office/drawing/2014/main" val="20001"/>
                    </a:ext>
                  </a:extLst>
                </a:gridCol>
                <a:gridCol w="1927075">
                  <a:extLst>
                    <a:ext uri="{9D8B030D-6E8A-4147-A177-3AD203B41FA5}">
                      <a16:colId xmlns:a16="http://schemas.microsoft.com/office/drawing/2014/main" val="20002"/>
                    </a:ext>
                  </a:extLst>
                </a:gridCol>
                <a:gridCol w="1927075">
                  <a:extLst>
                    <a:ext uri="{9D8B030D-6E8A-4147-A177-3AD203B41FA5}">
                      <a16:colId xmlns:a16="http://schemas.microsoft.com/office/drawing/2014/main" val="20003"/>
                    </a:ext>
                  </a:extLst>
                </a:gridCol>
                <a:gridCol w="1927075">
                  <a:extLst>
                    <a:ext uri="{9D8B030D-6E8A-4147-A177-3AD203B41FA5}">
                      <a16:colId xmlns:a16="http://schemas.microsoft.com/office/drawing/2014/main" val="20004"/>
                    </a:ext>
                  </a:extLst>
                </a:gridCol>
              </a:tblGrid>
              <a:tr h="200025">
                <a:tc gridSpan="5">
                  <a:txBody>
                    <a:bodyPr/>
                    <a:lstStyle/>
                    <a:p>
                      <a:pPr marL="0" lvl="0" indent="0" algn="ctr" rtl="0">
                        <a:lnSpc>
                          <a:spcPct val="115000"/>
                        </a:lnSpc>
                        <a:spcBef>
                          <a:spcPts val="0"/>
                        </a:spcBef>
                        <a:spcAft>
                          <a:spcPts val="0"/>
                        </a:spcAft>
                        <a:buNone/>
                      </a:pPr>
                      <a:r>
                        <a:rPr lang="en-US" sz="2400" b="1"/>
                        <a:t>Table: The amount of pollen per 10 grams of honey</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US" sz="2400" b="1"/>
                        <a:t>Honey sample</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Analyst</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Pollen Count</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Lycopodium</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b="1"/>
                        <a:t>Pollen/10 g</a:t>
                      </a:r>
                      <a:endParaRPr sz="2400" b="1"/>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ctr" rtl="0">
                        <a:lnSpc>
                          <a:spcPct val="115000"/>
                        </a:lnSpc>
                        <a:spcBef>
                          <a:spcPts val="0"/>
                        </a:spcBef>
                        <a:spcAft>
                          <a:spcPts val="0"/>
                        </a:spcAft>
                        <a:buNone/>
                      </a:pPr>
                      <a:r>
                        <a:rPr lang="en-US" sz="2400"/>
                        <a:t>New Green-2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Eli</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100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39,051</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ctr" rtl="0">
                        <a:lnSpc>
                          <a:spcPct val="115000"/>
                        </a:lnSpc>
                        <a:spcBef>
                          <a:spcPts val="0"/>
                        </a:spcBef>
                        <a:spcAft>
                          <a:spcPts val="0"/>
                        </a:spcAft>
                        <a:buNone/>
                      </a:pPr>
                      <a:r>
                        <a:rPr lang="en-US" sz="2400"/>
                        <a:t>New Green-1</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Hugo</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210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91</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44,612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ctr" rtl="0">
                        <a:lnSpc>
                          <a:spcPct val="115000"/>
                        </a:lnSpc>
                        <a:spcBef>
                          <a:spcPts val="0"/>
                        </a:spcBef>
                        <a:spcAft>
                          <a:spcPts val="0"/>
                        </a:spcAft>
                        <a:buNone/>
                      </a:pPr>
                      <a:r>
                        <a:rPr lang="en-US" sz="2400"/>
                        <a:t>Pink-3</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Eli</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120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32,220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ctr" rtl="0">
                        <a:lnSpc>
                          <a:spcPct val="115000"/>
                        </a:lnSpc>
                        <a:spcBef>
                          <a:spcPts val="0"/>
                        </a:spcBef>
                        <a:spcAft>
                          <a:spcPts val="0"/>
                        </a:spcAft>
                        <a:buNone/>
                      </a:pPr>
                      <a:r>
                        <a:rPr lang="en-US" sz="2400"/>
                        <a:t>Pink-4</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Hugo</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205</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137</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28,927</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ctr" rtl="0">
                        <a:lnSpc>
                          <a:spcPct val="115000"/>
                        </a:lnSpc>
                        <a:spcBef>
                          <a:spcPts val="0"/>
                        </a:spcBef>
                        <a:spcAft>
                          <a:spcPts val="0"/>
                        </a:spcAft>
                        <a:buNone/>
                      </a:pPr>
                      <a:r>
                        <a:rPr lang="en-US" sz="2400"/>
                        <a:t>SmallTurq-1</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Eli</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143</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27,038</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ctr" rtl="0">
                        <a:lnSpc>
                          <a:spcPct val="115000"/>
                        </a:lnSpc>
                        <a:spcBef>
                          <a:spcPts val="0"/>
                        </a:spcBef>
                        <a:spcAft>
                          <a:spcPts val="0"/>
                        </a:spcAft>
                        <a:buNone/>
                      </a:pPr>
                      <a:r>
                        <a:rPr lang="en-US" sz="2400"/>
                        <a:t>SmallTurq-2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Hugo</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210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163</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24,906</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ctr" rtl="0">
                        <a:lnSpc>
                          <a:spcPct val="115000"/>
                        </a:lnSpc>
                        <a:spcBef>
                          <a:spcPts val="0"/>
                        </a:spcBef>
                        <a:spcAft>
                          <a:spcPts val="0"/>
                        </a:spcAft>
                        <a:buNone/>
                      </a:pPr>
                      <a:r>
                        <a:rPr lang="en-US" sz="2400"/>
                        <a:t>Knightdale-1</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Eli</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200</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16</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120,825</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ctr" rtl="0">
                        <a:lnSpc>
                          <a:spcPct val="115000"/>
                        </a:lnSpc>
                        <a:spcBef>
                          <a:spcPts val="0"/>
                        </a:spcBef>
                        <a:spcAft>
                          <a:spcPts val="0"/>
                        </a:spcAft>
                        <a:buNone/>
                      </a:pPr>
                      <a:r>
                        <a:rPr lang="en-US" sz="2400"/>
                        <a:t>Knightdale-2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Hugo</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202</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16</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122,033</a:t>
                      </a:r>
                      <a:endParaRPr sz="2400"/>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131" name="Google Shape;131;p1" title="Chart"/>
          <p:cNvPicPr preferRelativeResize="0"/>
          <p:nvPr/>
        </p:nvPicPr>
        <p:blipFill>
          <a:blip r:embed="rId11">
            <a:alphaModFix/>
          </a:blip>
          <a:stretch>
            <a:fillRect/>
          </a:stretch>
        </p:blipFill>
        <p:spPr>
          <a:xfrm>
            <a:off x="23290988" y="18787120"/>
            <a:ext cx="8572500" cy="5300663"/>
          </a:xfrm>
          <a:prstGeom prst="rect">
            <a:avLst/>
          </a:prstGeom>
          <a:noFill/>
          <a:ln>
            <a:noFill/>
          </a:ln>
        </p:spPr>
      </p:pic>
      <p:sp>
        <p:nvSpPr>
          <p:cNvPr id="46" name="Google Shape;117;p1"/>
          <p:cNvSpPr txBox="1"/>
          <p:nvPr/>
        </p:nvSpPr>
        <p:spPr>
          <a:xfrm>
            <a:off x="23812439" y="23986765"/>
            <a:ext cx="83556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dk1"/>
                </a:solidFill>
              </a:rPr>
              <a:t>Figure 3</a:t>
            </a:r>
            <a:r>
              <a:rPr lang="en-US" sz="2800" dirty="0" smtClean="0">
                <a:solidFill>
                  <a:schemeClr val="dk1"/>
                </a:solidFill>
              </a:rPr>
              <a:t>. Pollen Concentrations in Honey Samples</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1107</Words>
  <Application>Microsoft Office PowerPoint</Application>
  <PresentationFormat>Custom</PresentationFormat>
  <Paragraphs>111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Arial Narrow</vt:lpstr>
      <vt:lpstr>Corbel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RussellT</dc:creator>
  <cp:lastModifiedBy>Martin Farley</cp:lastModifiedBy>
  <cp:revision>3</cp:revision>
  <dcterms:created xsi:type="dcterms:W3CDTF">2010-03-03T02:44:44Z</dcterms:created>
  <dcterms:modified xsi:type="dcterms:W3CDTF">2020-02-04T19:58:31Z</dcterms:modified>
</cp:coreProperties>
</file>