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09" r:id="rId2"/>
    <p:sldId id="410" r:id="rId3"/>
    <p:sldId id="411" r:id="rId4"/>
    <p:sldId id="412" r:id="rId5"/>
    <p:sldId id="413" r:id="rId6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8151"/>
    <a:srgbClr val="D31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63" autoAdjust="0"/>
    <p:restoredTop sz="98265" autoAdjust="0"/>
  </p:normalViewPr>
  <p:slideViewPr>
    <p:cSldViewPr>
      <p:cViewPr varScale="1">
        <p:scale>
          <a:sx n="112" d="100"/>
          <a:sy n="112" d="100"/>
        </p:scale>
        <p:origin x="13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69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3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41968" cy="465296"/>
          </a:xfrm>
          <a:prstGeom prst="rect">
            <a:avLst/>
          </a:prstGeom>
        </p:spPr>
        <p:txBody>
          <a:bodyPr vert="horz" lIns="91284" tIns="45642" rIns="91284" bIns="456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5" y="2"/>
            <a:ext cx="3041968" cy="465296"/>
          </a:xfrm>
          <a:prstGeom prst="rect">
            <a:avLst/>
          </a:prstGeom>
        </p:spPr>
        <p:txBody>
          <a:bodyPr vert="horz" lIns="91284" tIns="45642" rIns="91284" bIns="45642" rtlCol="0"/>
          <a:lstStyle>
            <a:lvl1pPr algn="r">
              <a:defRPr sz="1200"/>
            </a:lvl1pPr>
          </a:lstStyle>
          <a:p>
            <a:fld id="{68A37ACF-0F34-4000-8EB5-C24F3F5051AB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9015"/>
            <a:ext cx="3041968" cy="465296"/>
          </a:xfrm>
          <a:prstGeom prst="rect">
            <a:avLst/>
          </a:prstGeom>
        </p:spPr>
        <p:txBody>
          <a:bodyPr vert="horz" lIns="91284" tIns="45642" rIns="91284" bIns="456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5" y="8839015"/>
            <a:ext cx="3041968" cy="465296"/>
          </a:xfrm>
          <a:prstGeom prst="rect">
            <a:avLst/>
          </a:prstGeom>
        </p:spPr>
        <p:txBody>
          <a:bodyPr vert="horz" lIns="91284" tIns="45642" rIns="91284" bIns="45642" rtlCol="0" anchor="b"/>
          <a:lstStyle>
            <a:lvl1pPr algn="r">
              <a:defRPr sz="1200"/>
            </a:lvl1pPr>
          </a:lstStyle>
          <a:p>
            <a:fld id="{12C51C31-A98B-4418-B455-0989439A9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74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41968" cy="465296"/>
          </a:xfrm>
          <a:prstGeom prst="rect">
            <a:avLst/>
          </a:prstGeom>
        </p:spPr>
        <p:txBody>
          <a:bodyPr vert="horz" lIns="91284" tIns="45642" rIns="91284" bIns="456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5" y="2"/>
            <a:ext cx="3041968" cy="465296"/>
          </a:xfrm>
          <a:prstGeom prst="rect">
            <a:avLst/>
          </a:prstGeom>
        </p:spPr>
        <p:txBody>
          <a:bodyPr vert="horz" lIns="91284" tIns="45642" rIns="91284" bIns="45642" rtlCol="0"/>
          <a:lstStyle>
            <a:lvl1pPr algn="r">
              <a:defRPr sz="1200"/>
            </a:lvl1pPr>
          </a:lstStyle>
          <a:p>
            <a:fld id="{6AC47660-4300-4BD1-B413-5F0D26A4748C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4" tIns="45642" rIns="91284" bIns="456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6"/>
            <a:ext cx="5615940" cy="4187666"/>
          </a:xfrm>
          <a:prstGeom prst="rect">
            <a:avLst/>
          </a:prstGeom>
        </p:spPr>
        <p:txBody>
          <a:bodyPr vert="horz" lIns="91284" tIns="45642" rIns="91284" bIns="456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39015"/>
            <a:ext cx="3041968" cy="465296"/>
          </a:xfrm>
          <a:prstGeom prst="rect">
            <a:avLst/>
          </a:prstGeom>
        </p:spPr>
        <p:txBody>
          <a:bodyPr vert="horz" lIns="91284" tIns="45642" rIns="91284" bIns="456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5" y="8839015"/>
            <a:ext cx="3041968" cy="465296"/>
          </a:xfrm>
          <a:prstGeom prst="rect">
            <a:avLst/>
          </a:prstGeom>
        </p:spPr>
        <p:txBody>
          <a:bodyPr vert="horz" lIns="91284" tIns="45642" rIns="91284" bIns="45642" rtlCol="0" anchor="b"/>
          <a:lstStyle>
            <a:lvl1pPr algn="r">
              <a:defRPr sz="1200"/>
            </a:lvl1pPr>
          </a:lstStyle>
          <a:p>
            <a:fld id="{FE2F9B5C-8C87-469D-BCEB-D6E0CA183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64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15200" y="6299200"/>
            <a:ext cx="1447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326C6-FAE6-4DEE-9A8D-51E46366D9ED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1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15200" y="6299200"/>
            <a:ext cx="1447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F94B1-8E13-4DA0-8D9F-F95162CB516D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4800" y="6299200"/>
            <a:ext cx="8382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B3121EC-2360-4811-BA03-68F7FB96B2BE}" type="slidenum">
              <a:rPr lang="en-US" sz="2400">
                <a:solidFill>
                  <a:srgbClr val="000000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08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914400"/>
            <a:ext cx="20955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14400"/>
            <a:ext cx="61341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15200" y="6299200"/>
            <a:ext cx="1447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3A170-C1A5-47F1-B03C-8733DA13F4FB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4800" y="6299200"/>
            <a:ext cx="8382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0F79F27-F929-4B17-B19F-4FBC71D4ADA5}" type="slidenum">
              <a:rPr lang="en-US" sz="2400">
                <a:solidFill>
                  <a:srgbClr val="000000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7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940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15200" y="6299200"/>
            <a:ext cx="1447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D1809-2CE1-4E80-9852-F6E99BA080E4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4800" y="6299200"/>
            <a:ext cx="8382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23DF2A5-E74F-47A6-B5B0-2C0387E233DE}" type="slidenum">
              <a:rPr lang="en-US" sz="2400">
                <a:solidFill>
                  <a:srgbClr val="000000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81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315200" y="6299200"/>
            <a:ext cx="1447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F097-809A-4351-A89E-B9D8015FF69A}" type="datetime1">
              <a:rPr lang="en-US" smtClean="0"/>
              <a:t>8/11/2016</a:t>
            </a:fld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24800" y="6299200"/>
            <a:ext cx="8382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B936D11-03B4-48BA-8D95-91F22D2D5C7D}" type="slidenum">
              <a:rPr lang="en-US" sz="2400">
                <a:solidFill>
                  <a:srgbClr val="000000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55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50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9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35275"/>
            <a:ext cx="4040188" cy="3260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9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35275"/>
            <a:ext cx="4041775" cy="3260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15200" y="6299200"/>
            <a:ext cx="1447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4A342-81E7-4F07-A747-14DD96594BEF}" type="datetime1">
              <a:rPr lang="en-US" smtClean="0"/>
              <a:t>8/11/2016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4800" y="6299200"/>
            <a:ext cx="8382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91ACC26-742B-4D2F-8DF1-DEE8809B5C9D}" type="slidenum">
              <a:rPr lang="en-US" sz="2400">
                <a:solidFill>
                  <a:srgbClr val="000000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3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powerpoint-C su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 userDrawn="1"/>
        </p:nvSpPr>
        <p:spPr>
          <a:xfrm>
            <a:off x="3835400" y="254000"/>
            <a:ext cx="4927600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</a:rPr>
              <a:t>Office of 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315200" y="6299200"/>
            <a:ext cx="1447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652B9-6752-41F8-9B2E-412CE203988B}" type="datetime1">
              <a:rPr lang="en-US" smtClean="0"/>
              <a:t>8/11/2016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4800" y="6299200"/>
            <a:ext cx="8382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836FB84-180A-4CD6-8B2B-2EBFE197BAD9}" type="slidenum">
              <a:rPr lang="en-US" sz="2400">
                <a:solidFill>
                  <a:srgbClr val="000000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91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15200" y="6299200"/>
            <a:ext cx="1447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DB2F5-B878-4C7F-92CC-4D165A950396}" type="datetime1">
              <a:rPr lang="en-US" smtClean="0"/>
              <a:t>8/11/2016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4800" y="6299200"/>
            <a:ext cx="8382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B4C71EA-5BEA-40CD-8407-BD584D76A135}" type="slidenum">
              <a:rPr lang="en-US" sz="2400">
                <a:solidFill>
                  <a:srgbClr val="000000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19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1700"/>
            <a:ext cx="3008313" cy="1155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89000"/>
            <a:ext cx="5111750" cy="5237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068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315200" y="6299200"/>
            <a:ext cx="1447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95B63-DE01-4883-B34D-554309683C5B}" type="datetime1">
              <a:rPr lang="en-US" smtClean="0"/>
              <a:t>8/11/2016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4800" y="6299200"/>
            <a:ext cx="8382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FC1143C-E230-4985-98E5-F1E10D8021B0}" type="slidenum">
              <a:rPr lang="en-US" sz="2400">
                <a:solidFill>
                  <a:srgbClr val="000000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14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77899"/>
            <a:ext cx="5486400" cy="3749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315200" y="6299200"/>
            <a:ext cx="1447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6F1AC-FAEC-48EF-BA4D-544FFC52BDB7}" type="datetime1">
              <a:rPr lang="en-US" smtClean="0"/>
              <a:t>8/11/2016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4800" y="6299200"/>
            <a:ext cx="8382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FCE92F8-511B-477A-AD0E-6035E396B55B}" type="slidenum">
              <a:rPr lang="en-US" sz="2400">
                <a:solidFill>
                  <a:srgbClr val="000000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29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werpoint-C su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9300" y="914400"/>
            <a:ext cx="7924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9300" y="1981200"/>
            <a:ext cx="7924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9300" y="6299200"/>
            <a:ext cx="62230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2B5E"/>
                </a:solidFill>
                <a:latin typeface="Georgia" pitchFamily="75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835400" y="254000"/>
            <a:ext cx="4927600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</a:rPr>
              <a:t>Office of Research</a:t>
            </a:r>
          </a:p>
        </p:txBody>
      </p:sp>
    </p:spTree>
    <p:extLst>
      <p:ext uri="{BB962C8B-B14F-4D97-AF65-F5344CB8AC3E}">
        <p14:creationId xmlns:p14="http://schemas.microsoft.com/office/powerpoint/2010/main" val="4441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3E7E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3E7E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3E7E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3E7E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rgbClr val="000000"/>
        </a:buClr>
        <a:buChar char="•"/>
        <a:defRPr sz="3200">
          <a:solidFill>
            <a:srgbClr val="002B5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1200"/>
        </a:spcAft>
        <a:buClr>
          <a:srgbClr val="000000"/>
        </a:buClr>
        <a:buChar char="–"/>
        <a:defRPr sz="2800">
          <a:solidFill>
            <a:srgbClr val="002B5E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ts val="1200"/>
        </a:spcAft>
        <a:buClr>
          <a:srgbClr val="000000"/>
        </a:buClr>
        <a:buChar char="•"/>
        <a:defRPr sz="2400">
          <a:solidFill>
            <a:srgbClr val="002B5E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ts val="1200"/>
        </a:spcAft>
        <a:buClr>
          <a:srgbClr val="000000"/>
        </a:buClr>
        <a:buChar char="–"/>
        <a:defRPr sz="2000">
          <a:solidFill>
            <a:srgbClr val="002B5E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ts val="1200"/>
        </a:spcAft>
        <a:buClr>
          <a:srgbClr val="000000"/>
        </a:buClr>
        <a:buChar char="»"/>
        <a:defRPr sz="2000">
          <a:solidFill>
            <a:srgbClr val="002B5E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E7E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E7E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E7E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E7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1447800"/>
            <a:ext cx="7924800" cy="838200"/>
          </a:xfrm>
        </p:spPr>
        <p:txBody>
          <a:bodyPr/>
          <a:lstStyle/>
          <a:p>
            <a:r>
              <a:rPr lang="en-US" dirty="0" smtClean="0"/>
              <a:t>Intro to SPIN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0" y="2362200"/>
            <a:ext cx="7924800" cy="3886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Search engine for faculty and staff to locate funding opportunities across all disciplines including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federal,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state, and foundation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sources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http://infoedglobal.com/solutions/grants-contracts/spin-funding-opportunities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/</a:t>
            </a:r>
            <a:endParaRPr 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4" name="Picture 2" descr="http://www.uncp.edu/ucm/logos/wordmark/uncp_wordm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5185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47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533399"/>
            <a:ext cx="4114800" cy="838200"/>
          </a:xfrm>
        </p:spPr>
        <p:txBody>
          <a:bodyPr/>
          <a:lstStyle/>
          <a:p>
            <a:r>
              <a:rPr lang="en-US" dirty="0" smtClean="0"/>
              <a:t>Home Page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599"/>
            <a:ext cx="8153399" cy="5398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25962" y="2667000"/>
            <a:ext cx="1260438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</a:rPr>
              <a:t>Click SPIN</a:t>
            </a:r>
            <a:endParaRPr lang="en-US" b="1" dirty="0">
              <a:latin typeface="Calibri" panose="020F050202020403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225962" y="2438400"/>
            <a:ext cx="193638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2" descr="http://www.uncp.edu/ucm/logos/wordmark/uncp_wordma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" y="11668"/>
            <a:ext cx="405185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59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IN Search - Google Chrom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07603"/>
            <a:ext cx="8229600" cy="488912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0" y="549910"/>
            <a:ext cx="7924800" cy="838200"/>
          </a:xfrm>
        </p:spPr>
        <p:txBody>
          <a:bodyPr/>
          <a:lstStyle/>
          <a:p>
            <a:r>
              <a:rPr lang="en-US" dirty="0" smtClean="0"/>
              <a:t>Keyword-Based Search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360420" y="3231698"/>
            <a:ext cx="152400" cy="12438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43200" y="4495800"/>
            <a:ext cx="3061864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Insert search key words in box</a:t>
            </a:r>
            <a:endParaRPr lang="en-US" b="1" dirty="0">
              <a:latin typeface="Calibri" panose="020F05020202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7435373" y="2667000"/>
            <a:ext cx="76200" cy="6421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05600" y="3319861"/>
            <a:ext cx="1500475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</a:rPr>
              <a:t>Click Help for </a:t>
            </a:r>
          </a:p>
          <a:p>
            <a:pPr algn="ctr"/>
            <a:r>
              <a:rPr lang="en-US" b="1" dirty="0" smtClean="0">
                <a:latin typeface="Calibri" panose="020F0502020204030204" pitchFamily="34" charset="0"/>
              </a:rPr>
              <a:t>assistance</a:t>
            </a:r>
            <a:endParaRPr lang="en-US" b="1" dirty="0">
              <a:latin typeface="Calibri" panose="020F0502020204030204" pitchFamily="34" charset="0"/>
            </a:endParaRPr>
          </a:p>
        </p:txBody>
      </p:sp>
      <p:pic>
        <p:nvPicPr>
          <p:cNvPr id="10" name="Picture 2" descr="http://www.uncp.edu/ucm/logos/wordmark/uncp_wordma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7" y="0"/>
            <a:ext cx="405185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76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IN Search - Google Chrom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849" y="1524000"/>
            <a:ext cx="5830302" cy="4572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0" y="465747"/>
            <a:ext cx="7924800" cy="838200"/>
          </a:xfrm>
        </p:spPr>
        <p:txBody>
          <a:bodyPr/>
          <a:lstStyle/>
          <a:p>
            <a:r>
              <a:rPr lang="en-US" dirty="0" smtClean="0"/>
              <a:t>Use of Operands</a:t>
            </a:r>
            <a:endParaRPr lang="en-US" dirty="0"/>
          </a:p>
        </p:txBody>
      </p:sp>
      <p:pic>
        <p:nvPicPr>
          <p:cNvPr id="5" name="Picture 4" descr="SPIN Search - Google Chro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200"/>
            <a:ext cx="8229600" cy="5486400"/>
          </a:xfrm>
          <a:prstGeom prst="rect">
            <a:avLst/>
          </a:prstGeom>
        </p:spPr>
      </p:pic>
      <p:pic>
        <p:nvPicPr>
          <p:cNvPr id="6" name="Picture 2" descr="http://www.uncp.edu/ucm/logos/wordmark/uncp_wordma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1"/>
            <a:ext cx="405185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6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9300" y="654256"/>
            <a:ext cx="8229600" cy="685800"/>
          </a:xfrm>
        </p:spPr>
        <p:txBody>
          <a:bodyPr/>
          <a:lstStyle/>
          <a:p>
            <a:r>
              <a:rPr lang="en-US" dirty="0" smtClean="0"/>
              <a:t>Search Results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2" y="1342905"/>
            <a:ext cx="7407275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629574" y="4322371"/>
            <a:ext cx="365760" cy="365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Picture 2" descr="http://www.uncp.edu/ucm/logos/wordmark/uncp_wordma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15"/>
            <a:ext cx="405185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6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7731</TotalTime>
  <Words>50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Georgia</vt:lpstr>
      <vt:lpstr>Blank Presentation</vt:lpstr>
      <vt:lpstr>Intro to SPIN Database</vt:lpstr>
      <vt:lpstr>Home Page</vt:lpstr>
      <vt:lpstr>Keyword-Based Search</vt:lpstr>
      <vt:lpstr>Use of Operands</vt:lpstr>
      <vt:lpstr>Search 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Research ARRA Statistics and Systems</dc:title>
  <dc:creator>Larson, Eric</dc:creator>
  <cp:lastModifiedBy>Sherry A Hunt</cp:lastModifiedBy>
  <cp:revision>346</cp:revision>
  <cp:lastPrinted>2016-08-11T17:46:40Z</cp:lastPrinted>
  <dcterms:created xsi:type="dcterms:W3CDTF">2011-07-06T19:13:15Z</dcterms:created>
  <dcterms:modified xsi:type="dcterms:W3CDTF">2016-08-11T17:48:56Z</dcterms:modified>
</cp:coreProperties>
</file>