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71" r:id="rId4"/>
    <p:sldId id="267" r:id="rId5"/>
    <p:sldId id="268" r:id="rId6"/>
    <p:sldId id="269" r:id="rId7"/>
    <p:sldId id="270" r:id="rId8"/>
  </p:sldIdLst>
  <p:sldSz cx="9144000" cy="6858000" type="screen4x3"/>
  <p:notesSz cx="6881813" cy="92964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55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5DFAB-6B0F-4FBA-ACFB-A760BD0BC53D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8EEA-3D5E-4A61-A9A6-8190684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8EEA-3D5E-4A61-A9A6-819068403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2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8EEA-3D5E-4A61-A9A6-819068403E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2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024-B9E7-42DB-BE86-826D64A8C096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0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FF3F-DC5B-41BD-A77F-1F641BD0BD40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8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0FE7-425F-4A21-B408-88B7721486F4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4EFE-23E4-42C1-AF4B-E2978485E1B6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DD1C-4224-4224-BD5C-3C0CF555B9DA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2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69B9-0EED-4440-BBE8-7C709E3CCDD5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3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CB65-79CD-4BEA-B6DC-B5FE0BFDB581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424A-9449-485A-B3B0-0B45A318954D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9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78A-A620-4BE2-A4C6-1ED2E120760A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A803-5C18-4D04-9937-599CA1C8922C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55A2-3058-47A6-8F52-1E5C69049181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5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E83F-1454-4D20-A691-3646430A2FFA}" type="datetime1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CD5A-287C-4A42-84A2-A88F270D3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6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emf"/><Relationship Id="rId5" Type="http://schemas.openxmlformats.org/officeDocument/2006/relationships/image" Target="file://localhost/Users/ybarra/Pictures/UNCP_pp1.jpg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av"/><Relationship Id="rId7" Type="http://schemas.openxmlformats.org/officeDocument/2006/relationships/image" Target="file://localhost/Users/ybarra/Pictures/UNCP_pp1.jpg" TargetMode="External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media3.wav"/><Relationship Id="rId7" Type="http://schemas.openxmlformats.org/officeDocument/2006/relationships/image" Target="file://localhost/Users/ybarra/Pictures/UNCP_pp1.jpg" TargetMode="External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wav"/><Relationship Id="rId7" Type="http://schemas.openxmlformats.org/officeDocument/2006/relationships/image" Target="../media/image6.emf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file://localhost/Users/ybarra/Pictures/UNCP_pp1.jpg" TargetMode="Externa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wav"/><Relationship Id="rId7" Type="http://schemas.openxmlformats.org/officeDocument/2006/relationships/image" Target="../media/image7.emf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file://localhost/Users/ybarra/Pictures/UNCP_pp1.jpg" TargetMode="Externa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wav"/><Relationship Id="rId7" Type="http://schemas.openxmlformats.org/officeDocument/2006/relationships/image" Target="../media/image8.emf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file://localhost/Users/ybarra/Pictures/UNCP_pp1.jpg" TargetMode="Externa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png"/><Relationship Id="rId5" Type="http://schemas.openxmlformats.org/officeDocument/2006/relationships/image" Target="file://localhost/Users/ybarra/Pictures/UNCP_pp1.jpg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UNCP_pp1.jpg" descr="/Users/ybarra/Pictures/UNCP_pp1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3254" y="2891481"/>
            <a:ext cx="685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466" y="1714926"/>
            <a:ext cx="84849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RN/BSN Online Program</a:t>
            </a:r>
          </a:p>
          <a:p>
            <a:pPr algn="ctr"/>
            <a:endParaRPr lang="en-US" sz="4800" b="1" dirty="0" smtClean="0"/>
          </a:p>
          <a:p>
            <a:pPr algn="ctr"/>
            <a:endParaRPr lang="en-US" sz="4800" b="1" dirty="0"/>
          </a:p>
          <a:p>
            <a:pPr algn="ctr"/>
            <a:endParaRPr lang="en-US" sz="4800" b="1" dirty="0" smtClean="0"/>
          </a:p>
          <a:p>
            <a:pPr algn="ctr"/>
            <a:endParaRPr lang="en-US" sz="4800" b="1" dirty="0"/>
          </a:p>
          <a:p>
            <a:pPr algn="ctr"/>
            <a:r>
              <a:rPr lang="en-US" sz="4400" dirty="0" smtClean="0"/>
              <a:t>Online Success!</a:t>
            </a:r>
            <a:endParaRPr lang="en-US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90" y="2657642"/>
            <a:ext cx="3867324" cy="25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N_BSN 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40214"/>
      </p:ext>
    </p:extLst>
  </p:cSld>
  <p:clrMapOvr>
    <a:masterClrMapping/>
  </p:clrMapOvr>
  <p:transition spd="slow" advTm="18523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68" objId="5"/>
        <p14:stopEvt time="16649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UNCP_pp1.jpg" descr="/Users/ybarra/Pictures/UNCP_pp1.jp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790" y="1864023"/>
            <a:ext cx="7578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/>
              <a:t>Technical Readiness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/>
              <a:t>Connect with Your Instructor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/>
              <a:t>Develop a Schedule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/>
              <a:t>Be Organized</a:t>
            </a:r>
          </a:p>
          <a:p>
            <a:pPr algn="ctr"/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38" y="3537486"/>
            <a:ext cx="2480249" cy="31089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N_BSN Slide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585879"/>
      </p:ext>
    </p:extLst>
  </p:cSld>
  <p:clrMapOvr>
    <a:masterClrMapping/>
  </p:clrMapOvr>
  <p:transition spd="slow" advTm="1907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80" objId="2"/>
        <p14:stopEvt time="1616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UNCP_pp1.jpg" descr="/Users/ybarra/Pictures/UNCP_pp1.jp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790" y="1763355"/>
            <a:ext cx="757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Technical Readiness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44910" y="2852258"/>
            <a:ext cx="5972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Ensure your computer will work with all course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Learn to navigate the course, including all aspects of 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Ensure that you have stable Internet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46" y="5268287"/>
            <a:ext cx="3053593" cy="15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N_BSN Slide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199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003045"/>
      </p:ext>
    </p:extLst>
  </p:cSld>
  <p:clrMapOvr>
    <a:masterClrMapping/>
  </p:clrMapOvr>
  <p:transition spd="slow" advTm="606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3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73" objId="5"/>
        <p14:stopEvt time="55560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UNCP_pp1.jpg" descr="/Users/ybarra/Pictures/UNCP_pp1.jp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457" y="2785490"/>
            <a:ext cx="7147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Communicate Early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Communicate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Writing Assignments?</a:t>
            </a:r>
            <a:endParaRPr lang="en-US" sz="3000" dirty="0">
              <a:solidFill>
                <a:prstClr val="black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prstClr val="black"/>
                </a:solidFill>
              </a:rPr>
              <a:t>Advice on writing </a:t>
            </a:r>
            <a:r>
              <a:rPr lang="en-US" sz="3000" dirty="0">
                <a:solidFill>
                  <a:prstClr val="black"/>
                </a:solidFill>
              </a:rPr>
              <a:t>r</a:t>
            </a:r>
            <a:r>
              <a:rPr lang="en-US" sz="3000" dirty="0" smtClean="0">
                <a:solidFill>
                  <a:prstClr val="black"/>
                </a:solidFill>
              </a:rPr>
              <a:t>equirements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prstClr val="black"/>
                </a:solidFill>
              </a:rPr>
              <a:t>Advice on writing 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Be willing to investigate on your </a:t>
            </a:r>
            <a:r>
              <a:rPr lang="en-US" sz="3000" dirty="0">
                <a:solidFill>
                  <a:prstClr val="black"/>
                </a:solidFill>
              </a:rPr>
              <a:t>o</a:t>
            </a:r>
            <a:r>
              <a:rPr lang="en-US" sz="3000" dirty="0" smtClean="0">
                <a:solidFill>
                  <a:prstClr val="black"/>
                </a:solidFill>
              </a:rPr>
              <a:t>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7509" y="1620526"/>
            <a:ext cx="5688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Connect with Your Instructor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62" y="2299653"/>
            <a:ext cx="3291671" cy="184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N_BSN Slide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086638"/>
      </p:ext>
    </p:extLst>
  </p:cSld>
  <p:clrMapOvr>
    <a:masterClrMapping/>
  </p:clrMapOvr>
  <p:transition spd="slow" advTm="4916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02" objId="7"/>
        <p14:stopEvt time="44794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UNCP_pp1.jpg" descr="/Users/ybarra/Pictures/UNCP_pp1.jp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397" y="2737091"/>
            <a:ext cx="75032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Build a daily task list from course expectations/requirements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Block time for assignments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prstClr val="black"/>
                </a:solidFill>
              </a:rPr>
              <a:t>Use Outlook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prstClr val="black"/>
                </a:solidFill>
              </a:rPr>
              <a:t>Excel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prstClr val="black"/>
                </a:solidFill>
              </a:rPr>
              <a:t>Contact Academic Support Center</a:t>
            </a:r>
            <a:endParaRPr lang="en-US" sz="3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Dedicate yourself to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3106" y="1662471"/>
            <a:ext cx="393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Develop a Schedule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55" y="2611168"/>
            <a:ext cx="2341286" cy="239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N_BSN Slide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76980"/>
      </p:ext>
    </p:extLst>
  </p:cSld>
  <p:clrMapOvr>
    <a:masterClrMapping/>
  </p:clrMapOvr>
  <p:transition spd="slow" advTm="565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0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88" objId="7"/>
        <p14:stopEvt time="52739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UNCP_pp1.jpg" descr="/Users/ybarra/Pictures/UNCP_pp1.jp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339" y="2066261"/>
            <a:ext cx="7503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Develop a consistent schedule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Be self-sufficient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Be organized from the beginning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Insert assignment due date in calendar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Outlook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Phone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Computer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Build a clean, quiet, consistent work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Keep work materials together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Folders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Files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Notebooks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8618" y="1359328"/>
            <a:ext cx="27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Be Organized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86" y="5083730"/>
            <a:ext cx="3758269" cy="16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N_BSN Slide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30240"/>
      </p:ext>
    </p:extLst>
  </p:cSld>
  <p:clrMapOvr>
    <a:masterClrMapping/>
  </p:clrMapOvr>
  <p:transition spd="slow" advTm="10081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957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96" objId="7"/>
        <p14:stopEvt time="97417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UNCP_pp1.jpg" descr="/Users/ybarra/Pictures/UNCP_pp1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6" y="1472758"/>
            <a:ext cx="8783276" cy="5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5712" y="1318071"/>
            <a:ext cx="405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Contact Information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400" y="2846433"/>
            <a:ext cx="75032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 smtClean="0">
              <a:solidFill>
                <a:prstClr val="black"/>
              </a:solidFill>
            </a:endParaRPr>
          </a:p>
          <a:p>
            <a:pPr algn="ctr"/>
            <a:endParaRPr lang="en-US" sz="2200" dirty="0" smtClean="0">
              <a:solidFill>
                <a:prstClr val="black"/>
              </a:solidFill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Academic Support Center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DF </a:t>
            </a:r>
            <a:r>
              <a:rPr lang="en-US" sz="2200" dirty="0" smtClean="0">
                <a:solidFill>
                  <a:prstClr val="black"/>
                </a:solidFill>
              </a:rPr>
              <a:t>Lowry 324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(910)521-6625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Or</a:t>
            </a:r>
            <a:endParaRPr lang="en-US" sz="2200" dirty="0" smtClean="0">
              <a:solidFill>
                <a:prstClr val="black"/>
              </a:solidFill>
            </a:endParaRP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mark.hunt@uncp.edu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" name="RN_BSN Slide E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9361"/>
      </p:ext>
    </p:extLst>
  </p:cSld>
  <p:clrMapOvr>
    <a:masterClrMapping/>
  </p:clrMapOvr>
  <p:transition spd="slow" advTm="32371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33" objId="7"/>
        <p14:stopEvt time="24915" objId="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169&quot;&gt;&lt;property id=&quot;20148&quot; value=&quot;5&quot;/&gt;&lt;property id=&quot;20300&quot; value=&quot;Slide 4&quot;/&gt;&lt;property id=&quot;20307&quot; value=&quot;264&quot;/&gt;&lt;/object&gt;&lt;object type=&quot;3&quot; unique_id=&quot;10170&quot;&gt;&lt;property id=&quot;20148&quot; value=&quot;5&quot;/&gt;&lt;property id=&quot;20300&quot; value=&quot;Slide 5&quot;/&gt;&lt;property id=&quot;20307&quot; value=&quot;265&quot;/&gt;&lt;/object&gt;&lt;object type=&quot;3&quot; unique_id=&quot;10171&quot;&gt;&lt;property id=&quot;20148&quot; value=&quot;5&quot;/&gt;&lt;property id=&quot;20300&quot; value=&quot;Slide 6&quot;/&gt;&lt;property id=&quot;20307&quot; value=&quot;266&quot;/&gt;&lt;/object&gt;&lt;object type=&quot;3&quot; unique_id=&quot;10172&quot;&gt;&lt;property id=&quot;20148&quot; value=&quot;5&quot;/&gt;&lt;property id=&quot;20300&quot; value=&quot;Slide 8&quot;/&gt;&lt;property id=&quot;20307&quot; value=&quot;267&quot;/&gt;&lt;/object&gt;&lt;object type=&quot;3&quot; unique_id=&quot;10173&quot;&gt;&lt;property id=&quot;20148&quot; value=&quot;5&quot;/&gt;&lt;property id=&quot;20300&quot; value=&quot;Slide 9&quot;/&gt;&lt;property id=&quot;20307&quot; value=&quot;268&quot;/&gt;&lt;/object&gt;&lt;object type=&quot;3&quot; unique_id=&quot;10174&quot;&gt;&lt;property id=&quot;20148&quot; value=&quot;5&quot;/&gt;&lt;property id=&quot;20300&quot; value=&quot;Slide 10&quot;/&gt;&lt;property id=&quot;20307&quot; value=&quot;269&quot;/&gt;&lt;/object&gt;&lt;object type=&quot;3&quot; unique_id=&quot;10175&quot;&gt;&lt;property id=&quot;20148&quot; value=&quot;5&quot;/&gt;&lt;property id=&quot;20300&quot; value=&quot;Slide 11&quot;/&gt;&lt;property id=&quot;20307&quot; value=&quot;270&quot;/&gt;&lt;/object&gt;&lt;object type=&quot;3&quot; unique_id=&quot;10176&quot;&gt;&lt;property id=&quot;20148&quot; value=&quot;5&quot;/&gt;&lt;property id=&quot;20300&quot; value=&quot;Slide 12&quot;/&gt;&lt;property id=&quot;20307&quot; value=&quot;271&quot;/&gt;&lt;/object&gt;&lt;object type=&quot;3&quot; unique_id=&quot;10177&quot;&gt;&lt;property id=&quot;20148&quot; value=&quot;5&quot;/&gt;&lt;property id=&quot;20300&quot; value=&quot;Slide 13&quot;/&gt;&lt;property id=&quot;20307&quot; value=&quot;272&quot;/&gt;&lt;/object&gt;&lt;object type=&quot;3&quot; unique_id=&quot;10178&quot;&gt;&lt;property id=&quot;20148&quot; value=&quot;5&quot;/&gt;&lt;property id=&quot;20300&quot; value=&quot;Slide 14&quot;/&gt;&lt;property id=&quot;20307&quot; value=&quot;273&quot;/&gt;&lt;/object&gt;&lt;object type=&quot;3&quot; unique_id=&quot;10179&quot;&gt;&lt;property id=&quot;20148&quot; value=&quot;5&quot;/&gt;&lt;property id=&quot;20300&quot; value=&quot;Slide 15&quot;/&gt;&lt;property id=&quot;20307&quot; value=&quot;274&quot;/&gt;&lt;/object&gt;&lt;object type=&quot;3&quot; unique_id=&quot;10180&quot;&gt;&lt;property id=&quot;20148&quot; value=&quot;5&quot;/&gt;&lt;property id=&quot;20300&quot; value=&quot;Slide 16&quot;/&gt;&lt;property id=&quot;20307&quot; value=&quot;275&quot;/&gt;&lt;/object&gt;&lt;object type=&quot;3&quot; unique_id=&quot;10181&quot;&gt;&lt;property id=&quot;20148&quot; value=&quot;5&quot;/&gt;&lt;property id=&quot;20300&quot; value=&quot;Slide 17&quot;/&gt;&lt;property id=&quot;20307&quot; value=&quot;277&quot;/&gt;&lt;/object&gt;&lt;object type=&quot;3&quot; unique_id=&quot;10182&quot;&gt;&lt;property id=&quot;20148&quot; value=&quot;5&quot;/&gt;&lt;property id=&quot;20300&quot; value=&quot;Slide 18&quot;/&gt;&lt;property id=&quot;20307&quot; value=&quot;278&quot;/&gt;&lt;/object&gt;&lt;object type=&quot;3&quot; unique_id=&quot;10263&quot;&gt;&lt;property id=&quot;20148&quot; value=&quot;5&quot;/&gt;&lt;property id=&quot;20300&quot; value=&quot;Slide 19&quot;/&gt;&lt;property id=&quot;20307&quot; value=&quot;279&quot;/&gt;&lt;/object&gt;&lt;object type=&quot;3&quot; unique_id=&quot;10285&quot;&gt;&lt;property id=&quot;20148&quot; value=&quot;5&quot;/&gt;&lt;property id=&quot;20300&quot; value=&quot;Slide 7&quot;/&gt;&lt;property id=&quot;20307&quot; value=&quot;280&quot;/&gt;&lt;/object&gt;&lt;/object&gt;&lt;object type=&quot;8&quot; unique_id=&quot;1001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5|2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3|13.8|11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3.9|16.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3.2|18.7|10.4|12.8|17.1|0.9"/>
</p:tagLst>
</file>

<file path=ppt/theme/theme1.xml><?xml version="1.0" encoding="utf-8"?>
<a:theme xmlns:a="http://schemas.openxmlformats.org/drawingml/2006/main" name="Current UNCP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Current UNCP PowerPoint Template.potx</Template>
  <TotalTime>1254</TotalTime>
  <Words>149</Words>
  <Application>Microsoft Office PowerPoint</Application>
  <PresentationFormat>On-screen Show (4:3)</PresentationFormat>
  <Paragraphs>54</Paragraphs>
  <Slides>7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Current UNCP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Canada</dc:creator>
  <cp:lastModifiedBy>UNC Pembroke</cp:lastModifiedBy>
  <cp:revision>78</cp:revision>
  <cp:lastPrinted>2016-03-31T21:44:52Z</cp:lastPrinted>
  <dcterms:created xsi:type="dcterms:W3CDTF">2013-09-10T19:34:14Z</dcterms:created>
  <dcterms:modified xsi:type="dcterms:W3CDTF">2016-04-01T14:43:00Z</dcterms:modified>
</cp:coreProperties>
</file>