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5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9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9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7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7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7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6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BB96-8476-4CFC-8823-75D914C3F28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1E55-FEF0-4FC6-BF5A-0C437DB7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3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ncp.myresearchonline.org/ram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Proposal Routing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Administration Management and electronic Submission (</a:t>
            </a:r>
            <a:r>
              <a:rPr lang="en-US" dirty="0" err="1" smtClean="0"/>
              <a:t>RAMSeS</a:t>
            </a:r>
            <a:r>
              <a:rPr lang="en-US" dirty="0" smtClean="0"/>
              <a:t>) is UNCP’s proposal tracking and award mgt. system</a:t>
            </a:r>
          </a:p>
          <a:p>
            <a:r>
              <a:rPr lang="en-US" dirty="0" smtClean="0"/>
              <a:t>PI’s are required to use </a:t>
            </a:r>
            <a:r>
              <a:rPr lang="en-US" dirty="0" err="1" smtClean="0"/>
              <a:t>RAMSeS</a:t>
            </a:r>
            <a:r>
              <a:rPr lang="en-US" dirty="0" smtClean="0"/>
              <a:t> to route and receive supervisor approval in proposal submission.</a:t>
            </a:r>
          </a:p>
          <a:p>
            <a:r>
              <a:rPr lang="en-US" dirty="0" err="1" smtClean="0"/>
              <a:t>RAMSeS</a:t>
            </a:r>
            <a:r>
              <a:rPr lang="en-US" dirty="0" smtClean="0"/>
              <a:t> e-records contain </a:t>
            </a:r>
            <a:r>
              <a:rPr lang="en-US" smtClean="0"/>
              <a:t>basic Grant info</a:t>
            </a:r>
            <a:r>
              <a:rPr lang="en-US" dirty="0" smtClean="0"/>
              <a:t>, financial or compliance data necessary for UNCP approval and agency submission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41148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11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Logging into </a:t>
            </a:r>
            <a:r>
              <a:rPr lang="en-US" dirty="0" err="1" smtClean="0">
                <a:solidFill>
                  <a:srgbClr val="FF0000"/>
                </a:solidFill>
              </a:rPr>
              <a:t>RAMSeS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to: </a:t>
            </a:r>
            <a:r>
              <a:rPr lang="en-US" dirty="0" smtClean="0">
                <a:hlinkClick r:id="rId2"/>
              </a:rPr>
              <a:t>https://uncp.myresearchonline.org/ramses</a:t>
            </a:r>
            <a:endParaRPr lang="en-US" dirty="0" smtClean="0"/>
          </a:p>
          <a:p>
            <a:r>
              <a:rPr lang="en-US" dirty="0" smtClean="0"/>
              <a:t>Enter usual UNCP user name and password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41148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9000"/>
            <a:ext cx="5562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9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Once logged in </a:t>
            </a:r>
            <a:r>
              <a:rPr lang="en-US" sz="3600" dirty="0" smtClean="0">
                <a:solidFill>
                  <a:srgbClr val="FF0000"/>
                </a:solidFill>
              </a:rPr>
              <a:t>the screen </a:t>
            </a:r>
            <a:r>
              <a:rPr lang="en-US" sz="3600" dirty="0" smtClean="0">
                <a:solidFill>
                  <a:srgbClr val="FF0000"/>
                </a:solidFill>
              </a:rPr>
              <a:t>will look like: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41148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2743200" y="2438400"/>
            <a:ext cx="1676400" cy="914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2209800"/>
            <a:ext cx="211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Click New Proposal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Start New Proposal 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41148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128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4094181" y="2619487"/>
            <a:ext cx="914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9275" y="2373854"/>
            <a:ext cx="236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Please fill in Grant 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Start New Proposal 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41148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128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1295400" y="2667000"/>
            <a:ext cx="2590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44365" y="2343834"/>
            <a:ext cx="2922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Please </a:t>
            </a:r>
            <a:r>
              <a:rPr lang="en-US" dirty="0" smtClean="0">
                <a:solidFill>
                  <a:srgbClr val="FF0000"/>
                </a:solidFill>
              </a:rPr>
              <a:t>complete data for all categories.  Successful completion will result in a </a:t>
            </a:r>
            <a:r>
              <a:rPr lang="en-US" dirty="0" smtClean="0">
                <a:solidFill>
                  <a:srgbClr val="00B050"/>
                </a:solidFill>
              </a:rPr>
              <a:t>green check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Questions??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733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you have difficulty or questions with </a:t>
            </a:r>
            <a:r>
              <a:rPr lang="en-US" dirty="0" err="1" smtClean="0"/>
              <a:t>RAMSeS</a:t>
            </a:r>
            <a:r>
              <a:rPr lang="en-US" dirty="0" smtClean="0"/>
              <a:t> please call </a:t>
            </a:r>
            <a:r>
              <a:rPr lang="en-US" dirty="0" smtClean="0"/>
              <a:t>the OSRP staff at ext</a:t>
            </a:r>
            <a:r>
              <a:rPr lang="en-US" dirty="0" smtClean="0"/>
              <a:t>. </a:t>
            </a:r>
            <a:r>
              <a:rPr lang="en-US" dirty="0" smtClean="0"/>
              <a:t>4249 </a:t>
            </a:r>
            <a:r>
              <a:rPr lang="en-US" dirty="0" smtClean="0"/>
              <a:t>or </a:t>
            </a:r>
            <a:r>
              <a:rPr lang="en-US" dirty="0" smtClean="0"/>
              <a:t>contact email us at: osrp@uncp.edu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41148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2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136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Proposal Routing</vt:lpstr>
      <vt:lpstr>Logging into RAMSeS</vt:lpstr>
      <vt:lpstr>Once logged in the screen will look like:</vt:lpstr>
      <vt:lpstr>Start New Proposal Data</vt:lpstr>
      <vt:lpstr>Start New Proposal Data</vt:lpstr>
      <vt:lpstr>Questions??</vt:lpstr>
    </vt:vector>
  </TitlesOfParts>
  <Company>UNC Pembroke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UNC Pembroke</dc:creator>
  <cp:lastModifiedBy>Rebecca Bullard-Dillard</cp:lastModifiedBy>
  <cp:revision>27</cp:revision>
  <cp:lastPrinted>2014-05-13T16:00:09Z</cp:lastPrinted>
  <dcterms:created xsi:type="dcterms:W3CDTF">2014-05-13T14:51:13Z</dcterms:created>
  <dcterms:modified xsi:type="dcterms:W3CDTF">2015-09-11T15:14:27Z</dcterms:modified>
</cp:coreProperties>
</file>