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90" r:id="rId3"/>
    <p:sldId id="286" r:id="rId4"/>
    <p:sldId id="289" r:id="rId5"/>
    <p:sldId id="28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232"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2/29/2024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2/29/2024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2/29/2024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2/29/2024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video" Target="https://www.youtube.com/embed/hN7UtB-Po04" TargetMode="External"/><Relationship Id="rId1" Type="http://schemas.openxmlformats.org/officeDocument/2006/relationships/video" Target="https://www.youtube.com/embed/Fn94F0ofwig" TargetMode="Externa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3MT Competition</a:t>
            </a:r>
          </a:p>
        </p:txBody>
      </p:sp>
      <p:sp>
        <p:nvSpPr>
          <p:cNvPr id="3" name="Subtitle 2"/>
          <p:cNvSpPr>
            <a:spLocks noGrp="1"/>
          </p:cNvSpPr>
          <p:nvPr>
            <p:ph type="subTitle" idx="1"/>
          </p:nvPr>
        </p:nvSpPr>
        <p:spPr/>
        <p:txBody>
          <a:bodyPr>
            <a:normAutofit/>
          </a:bodyPr>
          <a:lstStyle/>
          <a:p>
            <a:pPr>
              <a:lnSpc>
                <a:spcPct val="120000"/>
              </a:lnSpc>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2550" y="5338233"/>
            <a:ext cx="2355850" cy="1167004"/>
          </a:xfrm>
          <a:prstGeom prst="rect">
            <a:avLst/>
          </a:prstGeom>
        </p:spPr>
      </p:pic>
    </p:spTree>
    <p:extLst>
      <p:ext uri="{BB962C8B-B14F-4D97-AF65-F5344CB8AC3E}">
        <p14:creationId xmlns:p14="http://schemas.microsoft.com/office/powerpoint/2010/main" val="293541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38125" y="169334"/>
            <a:ext cx="7839077" cy="6479116"/>
          </a:xfrm>
          <a:prstGeom prst="rect">
            <a:avLst/>
          </a:prstGeom>
          <a:solidFill>
            <a:schemeClr val="tx2">
              <a:lumMod val="20000"/>
              <a:lumOff val="80000"/>
            </a:schemeClr>
          </a:solidFill>
        </p:spPr>
        <p:txBody>
          <a:bodyPr vert="horz" lIns="91440" tIns="91440" rIns="91440" bIns="91440" rtlCol="0" anchor="ctr" anchorCtr="0">
            <a:norm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pPr algn="just">
              <a:lnSpc>
                <a:spcPct val="100000"/>
              </a:lnSpc>
              <a:spcBef>
                <a:spcPts val="3600"/>
              </a:spcBef>
            </a:pPr>
            <a:r>
              <a:rPr lang="en-US" sz="2800" dirty="0">
                <a:latin typeface="Agency FB" panose="020B0503020202020204" pitchFamily="34" charset="0"/>
              </a:rPr>
              <a:t>The Three Minute Thesis (3MT) is a research communication competition that challenges graduate students to present their research in a compelling, three-minute speech, relaying the significance and relevance to a non-specialist audience. </a:t>
            </a:r>
          </a:p>
          <a:p>
            <a:pPr algn="just">
              <a:lnSpc>
                <a:spcPct val="100000"/>
              </a:lnSpc>
              <a:spcBef>
                <a:spcPts val="3600"/>
              </a:spcBef>
            </a:pPr>
            <a:r>
              <a:rPr lang="en-US" sz="2800" dirty="0">
                <a:latin typeface="Agency FB" panose="020B0503020202020204" pitchFamily="34" charset="0"/>
              </a:rPr>
              <a:t>The time limitations force the presenter to consolidate their work and ideas. </a:t>
            </a:r>
          </a:p>
          <a:p>
            <a:pPr algn="just">
              <a:lnSpc>
                <a:spcPct val="100000"/>
              </a:lnSpc>
              <a:spcBef>
                <a:spcPts val="3600"/>
              </a:spcBef>
            </a:pPr>
            <a:r>
              <a:rPr lang="en-US" sz="2800" dirty="0">
                <a:latin typeface="Agency FB" panose="020B0503020202020204" pitchFamily="34" charset="0"/>
              </a:rPr>
              <a:t>The first 3MT was held at the University of Queensland in 2008 with 160 graduate students competing. </a:t>
            </a:r>
          </a:p>
          <a:p>
            <a:pPr algn="just">
              <a:lnSpc>
                <a:spcPct val="100000"/>
              </a:lnSpc>
              <a:spcBef>
                <a:spcPts val="3600"/>
              </a:spcBef>
            </a:pPr>
            <a:r>
              <a:rPr lang="en-US" sz="2800" dirty="0">
                <a:latin typeface="Agency FB" panose="020B0503020202020204" pitchFamily="34" charset="0"/>
              </a:rPr>
              <a:t>Today, the 3MT competition has grown to over 170 universities across more than 17 countries worldwide. UNCP is excited to host its first annual 3MT event in April 2017.</a:t>
            </a:r>
          </a:p>
        </p:txBody>
      </p:sp>
      <p:sp>
        <p:nvSpPr>
          <p:cNvPr id="7" name="Title 6"/>
          <p:cNvSpPr>
            <a:spLocks noGrp="1"/>
          </p:cNvSpPr>
          <p:nvPr>
            <p:ph type="title"/>
          </p:nvPr>
        </p:nvSpPr>
        <p:spPr/>
        <p:txBody>
          <a:bodyPr/>
          <a:lstStyle/>
          <a:p>
            <a:endParaRPr lang="en-US"/>
          </a:p>
        </p:txBody>
      </p:sp>
      <p:pic>
        <p:nvPicPr>
          <p:cNvPr id="8" name="Picture 7"/>
          <p:cNvPicPr>
            <a:picLocks noChangeAspect="1"/>
          </p:cNvPicPr>
          <p:nvPr/>
        </p:nvPicPr>
        <p:blipFill rotWithShape="1">
          <a:blip r:embed="rId2"/>
          <a:srcRect l="1493" t="4167"/>
          <a:stretch/>
        </p:blipFill>
        <p:spPr>
          <a:xfrm>
            <a:off x="8296275" y="0"/>
            <a:ext cx="3895725" cy="6860723"/>
          </a:xfrm>
          <a:prstGeom prst="rect">
            <a:avLst/>
          </a:prstGeom>
          <a:ln>
            <a:solidFill>
              <a:srgbClr val="002060"/>
            </a:solidFill>
          </a:ln>
        </p:spPr>
      </p:pic>
    </p:spTree>
    <p:extLst>
      <p:ext uri="{BB962C8B-B14F-4D97-AF65-F5344CB8AC3E}">
        <p14:creationId xmlns:p14="http://schemas.microsoft.com/office/powerpoint/2010/main" val="4039396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b="0" dirty="0"/>
              <a:t>3mt </a:t>
            </a:r>
            <a:br>
              <a:rPr lang="en-US" sz="5500" b="0" dirty="0"/>
            </a:br>
            <a:r>
              <a:rPr lang="en-US" sz="5500" b="0" dirty="0"/>
              <a:t>rules</a:t>
            </a:r>
          </a:p>
        </p:txBody>
      </p:sp>
      <p:sp>
        <p:nvSpPr>
          <p:cNvPr id="5" name="Content Placeholder 2"/>
          <p:cNvSpPr txBox="1">
            <a:spLocks/>
          </p:cNvSpPr>
          <p:nvPr/>
        </p:nvSpPr>
        <p:spPr>
          <a:xfrm>
            <a:off x="225425" y="160867"/>
            <a:ext cx="7899400" cy="6434666"/>
          </a:xfrm>
          <a:prstGeom prst="rect">
            <a:avLst/>
          </a:prstGeom>
          <a:solidFill>
            <a:schemeClr val="tx2">
              <a:lumMod val="20000"/>
              <a:lumOff val="80000"/>
            </a:schemeClr>
          </a:solidFill>
        </p:spPr>
        <p:txBody>
          <a:bodyPr vert="horz" lIns="91440" tIns="91440" rIns="91440" bIns="91440" rtlCol="0" anchor="ctr" anchorCtr="0">
            <a:no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pPr>
              <a:lnSpc>
                <a:spcPct val="100000"/>
              </a:lnSpc>
              <a:spcBef>
                <a:spcPts val="3600"/>
              </a:spcBef>
            </a:pPr>
            <a:r>
              <a:rPr lang="en-US" sz="2600" dirty="0">
                <a:latin typeface="Agency FB" panose="020B0503020202020204" pitchFamily="34" charset="0"/>
              </a:rPr>
              <a:t>Each presentation will be judged on comprehension, content, engagement and communication. </a:t>
            </a:r>
          </a:p>
          <a:p>
            <a:pPr>
              <a:lnSpc>
                <a:spcPct val="100000"/>
              </a:lnSpc>
              <a:spcBef>
                <a:spcPts val="3600"/>
              </a:spcBef>
            </a:pPr>
            <a:r>
              <a:rPr lang="en-US" sz="2600" dirty="0">
                <a:latin typeface="Agency FB" panose="020B0503020202020204" pitchFamily="34" charset="0"/>
              </a:rPr>
              <a:t>Each presentation is limited to 3 minutes maximum and competitors exceeding 3 minutes will be disqualified. Presentations are considered to have commenced when a presenter starts their presentation through movement or speech. </a:t>
            </a:r>
          </a:p>
          <a:p>
            <a:pPr>
              <a:lnSpc>
                <a:spcPct val="100000"/>
              </a:lnSpc>
              <a:spcBef>
                <a:spcPts val="3600"/>
              </a:spcBef>
            </a:pPr>
            <a:r>
              <a:rPr lang="en-US" sz="2600" dirty="0">
                <a:latin typeface="Agency FB" panose="020B0503020202020204" pitchFamily="34" charset="0"/>
              </a:rPr>
              <a:t>A presenter is allowed to have a single static PowerPoint slide (no slide transitions, animations or 'movement' of any type are allowed), no additional electronic media (e.g., sound and video files) or props (e.g., costumes, musical instruments, laboratory equipment) are permitted. </a:t>
            </a:r>
          </a:p>
          <a:p>
            <a:pPr>
              <a:lnSpc>
                <a:spcPct val="100000"/>
              </a:lnSpc>
              <a:spcBef>
                <a:spcPts val="3600"/>
              </a:spcBef>
            </a:pPr>
            <a:r>
              <a:rPr lang="en-US" sz="2600" dirty="0">
                <a:latin typeface="Agency FB" panose="020B0503020202020204" pitchFamily="34" charset="0"/>
              </a:rPr>
              <a:t>All presentations are required to be spoken word (e.g., no poems, raps or songs) and commence from the stage. </a:t>
            </a:r>
          </a:p>
        </p:txBody>
      </p:sp>
    </p:spTree>
    <p:extLst>
      <p:ext uri="{BB962C8B-B14F-4D97-AF65-F5344CB8AC3E}">
        <p14:creationId xmlns:p14="http://schemas.microsoft.com/office/powerpoint/2010/main" val="118113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9639" y="238125"/>
            <a:ext cx="3385185" cy="3381375"/>
          </a:xfrm>
        </p:spPr>
        <p:txBody>
          <a:bodyPr>
            <a:noAutofit/>
          </a:bodyPr>
          <a:lstStyle/>
          <a:p>
            <a:pPr algn="ctr"/>
            <a:r>
              <a:rPr lang="en-US" sz="5500" dirty="0">
                <a:latin typeface="Agency FB" panose="020B0503020202020204" pitchFamily="34" charset="0"/>
              </a:rPr>
              <a:t>Example </a:t>
            </a:r>
            <a:br>
              <a:rPr lang="en-US" sz="5500" dirty="0">
                <a:latin typeface="Agency FB" panose="020B0503020202020204" pitchFamily="34" charset="0"/>
              </a:rPr>
            </a:br>
            <a:r>
              <a:rPr lang="en-US" sz="5500" dirty="0">
                <a:latin typeface="Agency FB" panose="020B0503020202020204" pitchFamily="34" charset="0"/>
              </a:rPr>
              <a:t>of 3MT</a:t>
            </a:r>
            <a:br>
              <a:rPr lang="en-US" sz="5500" dirty="0">
                <a:latin typeface="Agency FB" panose="020B0503020202020204" pitchFamily="34" charset="0"/>
              </a:rPr>
            </a:br>
            <a:r>
              <a:rPr lang="en-US" sz="5500" dirty="0">
                <a:latin typeface="Agency FB" panose="020B0503020202020204" pitchFamily="34" charset="0"/>
              </a:rPr>
              <a:t>Scoring criteria</a:t>
            </a:r>
            <a:endParaRPr lang="en-US" sz="5500" dirty="0">
              <a:solidFill>
                <a:srgbClr val="FF0000"/>
              </a:solidFill>
            </a:endParaRPr>
          </a:p>
        </p:txBody>
      </p:sp>
      <p:sp>
        <p:nvSpPr>
          <p:cNvPr id="5" name="Content Placeholder 2"/>
          <p:cNvSpPr txBox="1">
            <a:spLocks/>
          </p:cNvSpPr>
          <p:nvPr/>
        </p:nvSpPr>
        <p:spPr>
          <a:xfrm>
            <a:off x="121707" y="101596"/>
            <a:ext cx="3931920" cy="6675120"/>
          </a:xfrm>
          <a:prstGeom prst="rect">
            <a:avLst/>
          </a:prstGeom>
          <a:solidFill>
            <a:schemeClr val="accent1">
              <a:lumMod val="75000"/>
            </a:schemeClr>
          </a:solidFill>
        </p:spPr>
        <p:txBody>
          <a:bodyPr vert="horz" lIns="91440" tIns="182880" rIns="91440" bIns="91440" rtlCol="0" anchor="t" anchorCtr="0">
            <a:no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pPr algn="ctr">
              <a:lnSpc>
                <a:spcPct val="100000"/>
              </a:lnSpc>
              <a:spcBef>
                <a:spcPts val="600"/>
              </a:spcBef>
            </a:pPr>
            <a:r>
              <a:rPr lang="en-US" sz="2000" b="1" u="sng" dirty="0">
                <a:solidFill>
                  <a:schemeClr val="bg1"/>
                </a:solidFill>
                <a:latin typeface="Agency FB" panose="020B0503020202020204" pitchFamily="34" charset="0"/>
              </a:rPr>
              <a:t>Comprehension &amp; Content Score</a:t>
            </a:r>
          </a:p>
          <a:p>
            <a:pPr algn="ctr">
              <a:lnSpc>
                <a:spcPct val="100000"/>
              </a:lnSpc>
              <a:spcBef>
                <a:spcPts val="600"/>
              </a:spcBef>
            </a:pPr>
            <a:r>
              <a:rPr lang="en-US" sz="2000" b="1" u="sng" dirty="0">
                <a:solidFill>
                  <a:schemeClr val="bg1"/>
                </a:solidFill>
                <a:latin typeface="Agency FB" panose="020B0503020202020204" pitchFamily="34" charset="0"/>
              </a:rPr>
              <a:t>(Out of 10)</a:t>
            </a:r>
            <a:endParaRPr lang="en-US" sz="2000" b="1" dirty="0">
              <a:solidFill>
                <a:schemeClr val="bg1"/>
              </a:solidFill>
              <a:latin typeface="Agency FB" panose="020B0503020202020204" pitchFamily="34" charset="0"/>
            </a:endParaRP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presentation provide an understanding of the background to the research question being addressed and its significance? </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presentation clearly describe the key results of the research including conclusions and outcomes?</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presentation follow a clear and logical sequence?</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Was the thesis topic, key results and research significance and outcomes communicated in language appropriate to a non-specialist audience?</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speaker avoid scientific jargon, explain terminology and provide adequate background information to illustrate points?</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presenter spend adequate time on each element of their presentation?</a:t>
            </a:r>
          </a:p>
        </p:txBody>
      </p:sp>
      <p:sp>
        <p:nvSpPr>
          <p:cNvPr id="10" name="Content Placeholder 2"/>
          <p:cNvSpPr txBox="1">
            <a:spLocks/>
          </p:cNvSpPr>
          <p:nvPr/>
        </p:nvSpPr>
        <p:spPr>
          <a:xfrm>
            <a:off x="4177241" y="101596"/>
            <a:ext cx="4023360" cy="6675120"/>
          </a:xfrm>
          <a:prstGeom prst="rect">
            <a:avLst/>
          </a:prstGeom>
          <a:solidFill>
            <a:schemeClr val="accent1">
              <a:lumMod val="75000"/>
            </a:schemeClr>
          </a:solidFill>
        </p:spPr>
        <p:txBody>
          <a:bodyPr vert="horz" lIns="91440" tIns="182880" rIns="91440" bIns="91440" rtlCol="0" anchor="t" anchorCtr="0">
            <a:no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pPr algn="ctr">
              <a:lnSpc>
                <a:spcPct val="100000"/>
              </a:lnSpc>
              <a:spcBef>
                <a:spcPts val="600"/>
              </a:spcBef>
            </a:pPr>
            <a:r>
              <a:rPr lang="en-US" sz="2000" b="1" u="sng" dirty="0">
                <a:solidFill>
                  <a:schemeClr val="bg1"/>
                </a:solidFill>
                <a:latin typeface="Agency FB" panose="020B0503020202020204" pitchFamily="34" charset="0"/>
              </a:rPr>
              <a:t>Engagement &amp; Communication </a:t>
            </a:r>
          </a:p>
          <a:p>
            <a:pPr algn="ctr">
              <a:lnSpc>
                <a:spcPct val="100000"/>
              </a:lnSpc>
              <a:spcBef>
                <a:spcPts val="600"/>
              </a:spcBef>
            </a:pPr>
            <a:r>
              <a:rPr lang="en-US" sz="2000" b="1" u="sng" dirty="0">
                <a:solidFill>
                  <a:schemeClr val="bg1"/>
                </a:solidFill>
                <a:latin typeface="Agency FB" panose="020B0503020202020204" pitchFamily="34" charset="0"/>
              </a:rPr>
              <a:t>Score (Out of 10)</a:t>
            </a:r>
            <a:endParaRPr lang="en-US" sz="2000" b="1" dirty="0">
              <a:solidFill>
                <a:schemeClr val="bg1"/>
              </a:solidFill>
              <a:latin typeface="Agency FB" panose="020B0503020202020204" pitchFamily="34" charset="0"/>
            </a:endParaRP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oration make the audience want to know more?</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Was the presenter careful not to trivialize or generalize their research?</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presenter convey enthusiasm for their research?</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presenter capture and maintain their audience's attention?</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speaker have sufficient stage presence, eye contact and vocal range; maintain a steady pace, and have a confident stance?</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PowerPoint slide enhance the presentation - was it clear, legible, and concise?</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speaker avoid scientific jargon, explain terminology and provide adequate background information to illustrate points?</a:t>
            </a:r>
          </a:p>
          <a:p>
            <a:pPr marL="169863" indent="-169863">
              <a:lnSpc>
                <a:spcPct val="100000"/>
              </a:lnSpc>
              <a:spcBef>
                <a:spcPts val="1800"/>
              </a:spcBef>
              <a:buClr>
                <a:schemeClr val="bg1"/>
              </a:buClr>
              <a:buAutoNum type="arabicPeriod"/>
            </a:pPr>
            <a:r>
              <a:rPr lang="en-US" sz="1500" dirty="0">
                <a:solidFill>
                  <a:schemeClr val="bg1"/>
                </a:solidFill>
                <a:latin typeface="Agency FB" panose="020B0503020202020204" pitchFamily="34" charset="0"/>
              </a:rPr>
              <a:t>Did the speaker have sufficient stage presence, eye contact and vocal range; maintain a steady pace, and have a confident stance?</a:t>
            </a:r>
          </a:p>
        </p:txBody>
      </p:sp>
    </p:spTree>
    <p:extLst>
      <p:ext uri="{BB962C8B-B14F-4D97-AF65-F5344CB8AC3E}">
        <p14:creationId xmlns:p14="http://schemas.microsoft.com/office/powerpoint/2010/main" val="179474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b="0" dirty="0"/>
              <a:t>3mt </a:t>
            </a:r>
            <a:br>
              <a:rPr lang="en-US" sz="5500" b="0" dirty="0"/>
            </a:br>
            <a:r>
              <a:rPr lang="en-US" sz="5500" b="0" dirty="0"/>
              <a:t>Examples</a:t>
            </a:r>
          </a:p>
        </p:txBody>
      </p:sp>
      <p:sp>
        <p:nvSpPr>
          <p:cNvPr id="5" name="Content Placeholder 2"/>
          <p:cNvSpPr txBox="1">
            <a:spLocks/>
          </p:cNvSpPr>
          <p:nvPr/>
        </p:nvSpPr>
        <p:spPr>
          <a:xfrm>
            <a:off x="189098" y="172612"/>
            <a:ext cx="7789333" cy="6434666"/>
          </a:xfrm>
          <a:prstGeom prst="rect">
            <a:avLst/>
          </a:prstGeom>
          <a:solidFill>
            <a:schemeClr val="tx2">
              <a:lumMod val="20000"/>
              <a:lumOff val="80000"/>
            </a:schemeClr>
          </a:solidFill>
        </p:spPr>
        <p:txBody>
          <a:bodyPr vert="horz" lIns="91440" tIns="91440" rIns="91440" bIns="91440" rtlCol="0" anchor="ctr" anchorCtr="0">
            <a:norm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pPr>
              <a:lnSpc>
                <a:spcPct val="100000"/>
              </a:lnSpc>
              <a:spcBef>
                <a:spcPts val="3600"/>
              </a:spcBef>
            </a:pPr>
            <a:endParaRPr lang="en-US" sz="2600" dirty="0">
              <a:latin typeface="Agency FB" panose="020B0503020202020204" pitchFamily="34" charset="0"/>
            </a:endParaRPr>
          </a:p>
        </p:txBody>
      </p:sp>
      <p:pic>
        <p:nvPicPr>
          <p:cNvPr id="4" name="Fn94F0ofwig"/>
          <p:cNvPicPr>
            <a:picLocks noRot="1" noChangeAspect="1"/>
          </p:cNvPicPr>
          <p:nvPr>
            <a:videoFile r:link="rId1"/>
          </p:nvPr>
        </p:nvPicPr>
        <p:blipFill>
          <a:blip r:embed="rId4"/>
          <a:stretch>
            <a:fillRect/>
          </a:stretch>
        </p:blipFill>
        <p:spPr>
          <a:xfrm>
            <a:off x="356657" y="303845"/>
            <a:ext cx="5486400" cy="3086100"/>
          </a:xfrm>
          <a:prstGeom prst="rect">
            <a:avLst/>
          </a:prstGeom>
          <a:solidFill>
            <a:schemeClr val="tx2">
              <a:lumMod val="20000"/>
              <a:lumOff val="80000"/>
            </a:schemeClr>
          </a:solidFill>
        </p:spPr>
      </p:pic>
      <p:pic>
        <p:nvPicPr>
          <p:cNvPr id="6" name="hN7UtB-Po04"/>
          <p:cNvPicPr>
            <a:picLocks noRot="1" noChangeAspect="1"/>
          </p:cNvPicPr>
          <p:nvPr>
            <a:videoFile r:link="rId2"/>
          </p:nvPr>
        </p:nvPicPr>
        <p:blipFill>
          <a:blip r:embed="rId4"/>
          <a:stretch>
            <a:fillRect/>
          </a:stretch>
        </p:blipFill>
        <p:spPr>
          <a:xfrm>
            <a:off x="2492031" y="3518324"/>
            <a:ext cx="5486400" cy="3086100"/>
          </a:xfrm>
          <a:prstGeom prst="rect">
            <a:avLst/>
          </a:prstGeom>
        </p:spPr>
      </p:pic>
      <p:pic>
        <p:nvPicPr>
          <p:cNvPr id="7" name="Picture 6"/>
          <p:cNvPicPr>
            <a:picLocks noChangeAspect="1"/>
          </p:cNvPicPr>
          <p:nvPr/>
        </p:nvPicPr>
        <p:blipFill>
          <a:blip r:embed="rId5"/>
          <a:stretch>
            <a:fillRect/>
          </a:stretch>
        </p:blipFill>
        <p:spPr>
          <a:xfrm>
            <a:off x="397060" y="4757218"/>
            <a:ext cx="1887010" cy="608312"/>
          </a:xfrm>
          <a:prstGeom prst="rect">
            <a:avLst/>
          </a:prstGeom>
        </p:spPr>
      </p:pic>
      <p:pic>
        <p:nvPicPr>
          <p:cNvPr id="8" name="Picture 7"/>
          <p:cNvPicPr>
            <a:picLocks noChangeAspect="1"/>
          </p:cNvPicPr>
          <p:nvPr/>
        </p:nvPicPr>
        <p:blipFill>
          <a:blip r:embed="rId5"/>
          <a:stretch>
            <a:fillRect/>
          </a:stretch>
        </p:blipFill>
        <p:spPr>
          <a:xfrm>
            <a:off x="5967239" y="1412885"/>
            <a:ext cx="1887010" cy="608312"/>
          </a:xfrm>
          <a:prstGeom prst="rect">
            <a:avLst/>
          </a:prstGeom>
        </p:spPr>
      </p:pic>
    </p:spTree>
    <p:extLst>
      <p:ext uri="{BB962C8B-B14F-4D97-AF65-F5344CB8AC3E}">
        <p14:creationId xmlns:p14="http://schemas.microsoft.com/office/powerpoint/2010/main" val="2551150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600</TotalTime>
  <Words>489</Words>
  <Application>Microsoft Office PowerPoint</Application>
  <PresentationFormat>Widescreen</PresentationFormat>
  <Paragraphs>30</Paragraphs>
  <Slides>5</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Agency FB</vt:lpstr>
      <vt:lpstr>Rockwell</vt:lpstr>
      <vt:lpstr>Rockwell Condensed</vt:lpstr>
      <vt:lpstr>Wingdings</vt:lpstr>
      <vt:lpstr>Wood Type</vt:lpstr>
      <vt:lpstr>3MT Competition</vt:lpstr>
      <vt:lpstr>PowerPoint Presentation</vt:lpstr>
      <vt:lpstr>3mt  rules</vt:lpstr>
      <vt:lpstr>Example  of 3MT Scoring criteria</vt:lpstr>
      <vt:lpstr>3mt  Examples</vt:lpstr>
    </vt:vector>
  </TitlesOfParts>
  <Company>UNC Pembroke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Kirill M. Bumin</dc:creator>
  <cp:lastModifiedBy>Christine Bell</cp:lastModifiedBy>
  <cp:revision>64</cp:revision>
  <dcterms:created xsi:type="dcterms:W3CDTF">2016-09-13T16:42:17Z</dcterms:created>
  <dcterms:modified xsi:type="dcterms:W3CDTF">2024-02-29T19:15:19Z</dcterms:modified>
</cp:coreProperties>
</file>