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7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7"/>
    <p:restoredTop sz="96327"/>
  </p:normalViewPr>
  <p:slideViewPr>
    <p:cSldViewPr snapToGrid="0">
      <p:cViewPr varScale="1">
        <p:scale>
          <a:sx n="77" d="100"/>
          <a:sy n="77" d="100"/>
        </p:scale>
        <p:origin x="26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602AB6-3B91-25BC-5365-C340F2E756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4931E70-732E-EFCE-8818-DBCFB5C0BD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6193C5-1E15-C71B-FB93-46FD2DB3BC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E6068-D6F4-4A45-AEF6-6C99A86D1BEA}" type="datetimeFigureOut">
              <a:rPr lang="en-US" smtClean="0"/>
              <a:t>9/27/2023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C1E85C-90D6-1352-06F3-DA764EFCB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68F293-8600-C3C2-3609-27C2C7AD55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1930C-DF12-524C-8256-909F3D38F9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4588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B38B36-D326-F27E-3830-5E0C646C4B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017752B-F01E-E647-63A6-BBC3ECC63D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8E4046-1449-461E-C75A-7747962F9D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E6068-D6F4-4A45-AEF6-6C99A86D1BEA}" type="datetimeFigureOut">
              <a:rPr lang="en-US" smtClean="0"/>
              <a:t>9/27/2023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CC64FC-A927-1FE6-5149-46F674D0C1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230E2F-7DC8-65E2-C9D2-09A2809F17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1930C-DF12-524C-8256-909F3D38F9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3292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BE7C4D1-FC4F-F37C-64D4-DB2CC9A11A8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A5CB43E-FD6B-32DF-D2FE-75900C5640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80ACD2-FB56-CBBA-17D6-9442B363E4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E6068-D6F4-4A45-AEF6-6C99A86D1BEA}" type="datetimeFigureOut">
              <a:rPr lang="en-US" smtClean="0"/>
              <a:t>9/27/2023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EDB1DF-8351-B654-0BDB-1B4295966F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BAF4E8-7FCD-E961-838D-ADF99183FB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1930C-DF12-524C-8256-909F3D38F9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0236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951752-7EDF-2314-7472-AEBEB0651A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ABDA99-B3A2-CED9-BA64-6D96D12423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BDC648-160D-9DC9-9F0C-1E81E81C8D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E6068-D6F4-4A45-AEF6-6C99A86D1BEA}" type="datetimeFigureOut">
              <a:rPr lang="en-US" smtClean="0"/>
              <a:t>9/27/2023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1F8BD5-7B7C-EA6B-51B0-3642ECD317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766AF7-7A13-5588-9F9B-F4E4DAD704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1930C-DF12-524C-8256-909F3D38F9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6799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8A9865-A391-53B1-7564-510ADDD1E6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B0DC0F-ECDA-8054-7112-0390488D50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D5CDA5-5C99-C5AE-04DA-E50529DE36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E6068-D6F4-4A45-AEF6-6C99A86D1BEA}" type="datetimeFigureOut">
              <a:rPr lang="en-US" smtClean="0"/>
              <a:t>9/27/2023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8F448A-A94F-74C5-CB71-3528E95B74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4FF624-259D-346D-ED62-12E38365C8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1930C-DF12-524C-8256-909F3D38F9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2303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BF45B5-D9C8-E00B-ACB6-67A3A4A45F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1C6438-6E25-35B5-DF4C-540CCA96E4D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28F81E-0919-BD74-F752-5F7CD7EB3D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950B877-2A37-9B67-38C6-385E4BF337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E6068-D6F4-4A45-AEF6-6C99A86D1BEA}" type="datetimeFigureOut">
              <a:rPr lang="en-US" smtClean="0"/>
              <a:t>9/27/2023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1F11EE-2AF3-237F-36D9-6750EC3BC3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DE18FAB-4707-8040-E765-8FE2D2468B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1930C-DF12-524C-8256-909F3D38F9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3932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251956-7C34-6BA7-2B43-B1EFD8EEA3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ECA981-F226-46DA-0C64-0DCA6B02C2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FE60044-A5C3-25A6-E795-1E6BB3876B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CD1794F-5B47-D5A7-8167-A30B72AB80F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74AE29B-9612-AF8D-8EDB-7D8C76588DD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717EAF0-50C9-6BC3-CAB9-9B56CD3DAB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E6068-D6F4-4A45-AEF6-6C99A86D1BEA}" type="datetimeFigureOut">
              <a:rPr lang="en-US" smtClean="0"/>
              <a:t>9/27/2023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33629B8-9F07-79A6-55F0-3287A5E8DE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3100E01-408F-42D2-A58E-07CEFF777A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1930C-DF12-524C-8256-909F3D38F9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5715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B3F428-52ED-FCC1-E6B4-C10E942265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8CF9C47-6DDF-FE96-55DD-389E6E1D2D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E6068-D6F4-4A45-AEF6-6C99A86D1BEA}" type="datetimeFigureOut">
              <a:rPr lang="en-US" smtClean="0"/>
              <a:t>9/27/2023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6E09732-3BDD-A0B9-CB72-45F5F571C5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F89FD49-42F6-ED7A-691D-8BA3282711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1930C-DF12-524C-8256-909F3D38F9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6942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3D95278-7B5E-31AC-1D2E-21B39C4699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E6068-D6F4-4A45-AEF6-6C99A86D1BEA}" type="datetimeFigureOut">
              <a:rPr lang="en-US" smtClean="0"/>
              <a:t>9/27/2023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6C7B11B-35BE-DF67-6F9B-00C054E033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59C135-20F2-DCFB-D248-B4B1377EB5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1930C-DF12-524C-8256-909F3D38F9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0744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B17810-B532-4584-3461-3666BDA7E6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225271-FA9E-007A-B5D5-60F606DED8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72E0350-6A03-B802-8F0E-B61F40BB6F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1A113D-0CC5-0443-CC5D-2040AE585B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E6068-D6F4-4A45-AEF6-6C99A86D1BEA}" type="datetimeFigureOut">
              <a:rPr lang="en-US" smtClean="0"/>
              <a:t>9/27/2023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C96FAB-7D29-D134-BF0F-4F4B046824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C11866-469F-4ED3-4DD5-3DCF8BC5C4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1930C-DF12-524C-8256-909F3D38F9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1736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9CBC5A-75C5-CCD6-69A0-EEC86D7F0D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F6D8C37-7F47-20B8-BE02-DE79EE0EEE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3126236-6C09-D86C-7A63-B414AAD627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3C336E1-968A-F042-3329-6866296A88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E6068-D6F4-4A45-AEF6-6C99A86D1BEA}" type="datetimeFigureOut">
              <a:rPr lang="en-US" smtClean="0"/>
              <a:t>9/27/2023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BF48AF4-B93A-6A0D-B59B-4E980C867F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11DAB5-021C-456D-6CE9-7B21A11EA1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1930C-DF12-524C-8256-909F3D38F9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2605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A6AAF61-321E-1A9B-CF26-4F59EE0633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8116DB-559B-FF90-8F28-36C5D49330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DF3FA5-7372-3188-56BC-DB71A004A20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3E6068-D6F4-4A45-AEF6-6C99A86D1BEA}" type="datetimeFigureOut">
              <a:rPr lang="en-US" smtClean="0"/>
              <a:t>9/27/2023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D46402-3176-ADD9-CBB1-46992166689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B4E74F-7777-609C-9700-5052460AC1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E1930C-DF12-524C-8256-909F3D38F9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738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ACA2EA0-FFD3-42EC-9406-B595015ED9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D5288BCE-665C-472A-8C43-664BCFA31E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8762" y="1247775"/>
            <a:ext cx="9144000" cy="3007447"/>
          </a:xfrm>
          <a:prstGeom prst="rect">
            <a:avLst/>
          </a:prstGeom>
          <a:solidFill>
            <a:schemeClr val="bg1"/>
          </a:solidFill>
          <a:ln w="12700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24CCD48-A10A-F436-C4A2-FBFFF9B266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04988" y="1442172"/>
            <a:ext cx="8582025" cy="2177328"/>
          </a:xfrm>
        </p:spPr>
        <p:txBody>
          <a:bodyPr anchor="ctr">
            <a:normAutofit/>
          </a:bodyPr>
          <a:lstStyle/>
          <a:p>
            <a:r>
              <a:rPr lang="en-US" sz="6600"/>
              <a:t>How to Submit a New Protocol on IRB.net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46C57131-53A7-4C1A-BEA8-25F06A06AD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87872" y="3912322"/>
            <a:ext cx="7225780" cy="68580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00398BB-3156-A00E-8F61-17E2219F4D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87872" y="3912322"/>
            <a:ext cx="7225780" cy="685800"/>
          </a:xfrm>
          <a:solidFill>
            <a:schemeClr val="tx1"/>
          </a:solidFill>
          <a:ln>
            <a:solidFill>
              <a:schemeClr val="tx1"/>
            </a:solidFill>
          </a:ln>
        </p:spPr>
        <p:txBody>
          <a:bodyPr anchor="ctr">
            <a:normAutofit/>
          </a:bodyPr>
          <a:lstStyle/>
          <a:p>
            <a:r>
              <a:rPr lang="en-US" sz="1300" dirty="0">
                <a:solidFill>
                  <a:srgbClr val="FFFFFF"/>
                </a:solidFill>
              </a:rPr>
              <a:t>UNCP </a:t>
            </a:r>
          </a:p>
          <a:p>
            <a:r>
              <a:rPr lang="en-US" sz="1300" dirty="0">
                <a:solidFill>
                  <a:srgbClr val="FFFFFF"/>
                </a:solidFill>
              </a:rPr>
              <a:t>Internal Review Board</a:t>
            </a:r>
          </a:p>
        </p:txBody>
      </p:sp>
    </p:spTree>
    <p:extLst>
      <p:ext uri="{BB962C8B-B14F-4D97-AF65-F5344CB8AC3E}">
        <p14:creationId xmlns:p14="http://schemas.microsoft.com/office/powerpoint/2010/main" val="4792813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FFC575E-95DA-B7CB-6C16-5ED7C523BD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When all documents are uploaded, click on “Sign This Package” (1) and then “Submit this Package” (2)</a:t>
            </a:r>
            <a:endParaRPr lang="en-US" sz="3200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6" name="Content Placeholder 4" descr="A screenshot of a computer&#10;&#10;Description automatically generated">
            <a:extLst>
              <a:ext uri="{FF2B5EF4-FFF2-40B4-BE49-F238E27FC236}">
                <a16:creationId xmlns:a16="http://schemas.microsoft.com/office/drawing/2014/main" id="{D6470B36-AF47-15A7-2030-48DE6A30D54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22485" y="1825625"/>
            <a:ext cx="5347029" cy="4351338"/>
          </a:xfrm>
          <a:solidFill>
            <a:schemeClr val="tx1"/>
          </a:solidFill>
          <a:ln>
            <a:solidFill>
              <a:schemeClr val="tx1"/>
            </a:solidFill>
          </a:ln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405DF19C-EEE4-9122-0D9A-3D5EB881404A}"/>
              </a:ext>
            </a:extLst>
          </p:cNvPr>
          <p:cNvGrpSpPr/>
          <p:nvPr/>
        </p:nvGrpSpPr>
        <p:grpSpPr>
          <a:xfrm>
            <a:off x="2106704" y="3564727"/>
            <a:ext cx="1219201" cy="873134"/>
            <a:chOff x="1326775" y="3817185"/>
            <a:chExt cx="1219201" cy="873134"/>
          </a:xfrm>
        </p:grpSpPr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BE15A65A-2C64-CF61-13CD-50101020135D}"/>
                </a:ext>
              </a:extLst>
            </p:cNvPr>
            <p:cNvCxnSpPr/>
            <p:nvPr/>
          </p:nvCxnSpPr>
          <p:spPr>
            <a:xfrm>
              <a:off x="1497106" y="4320988"/>
              <a:ext cx="1048870" cy="0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01086BC1-54C7-C86F-78C3-B9F45BF70BC9}"/>
                </a:ext>
              </a:extLst>
            </p:cNvPr>
            <p:cNvCxnSpPr/>
            <p:nvPr/>
          </p:nvCxnSpPr>
          <p:spPr>
            <a:xfrm>
              <a:off x="1497106" y="4186517"/>
              <a:ext cx="1048870" cy="0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FFFAE3F9-91C8-EBF8-9F35-20045D3D6BD2}"/>
                </a:ext>
              </a:extLst>
            </p:cNvPr>
            <p:cNvSpPr txBox="1"/>
            <p:nvPr/>
          </p:nvSpPr>
          <p:spPr>
            <a:xfrm>
              <a:off x="1326775" y="3817185"/>
              <a:ext cx="233081" cy="369332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D5157969-6A7E-DA92-DBE0-A675BF885A5A}"/>
                </a:ext>
              </a:extLst>
            </p:cNvPr>
            <p:cNvSpPr txBox="1"/>
            <p:nvPr/>
          </p:nvSpPr>
          <p:spPr>
            <a:xfrm>
              <a:off x="1335742" y="4320987"/>
              <a:ext cx="233080" cy="369332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/>
                <a:t>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773808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2309B90-83B3-4722-E8E0-CE182732C2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Log in with UNCP credentials</a:t>
            </a:r>
          </a:p>
        </p:txBody>
      </p:sp>
      <p:pic>
        <p:nvPicPr>
          <p:cNvPr id="5" name="Content Placeholder 4" descr="A screenshot of a website&#10;&#10;Description automatically generated">
            <a:extLst>
              <a:ext uri="{FF2B5EF4-FFF2-40B4-BE49-F238E27FC236}">
                <a16:creationId xmlns:a16="http://schemas.microsoft.com/office/drawing/2014/main" id="{A721FB90-F80B-6063-1188-92819B6542D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84593" y="1663652"/>
            <a:ext cx="9157850" cy="4922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9883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15E973A-A3EE-9DF4-FF19-37C3D469E8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Create a new project</a:t>
            </a:r>
          </a:p>
        </p:txBody>
      </p:sp>
      <p:pic>
        <p:nvPicPr>
          <p:cNvPr id="5" name="Content Placeholder 4" descr="A screenshot of a project&#10;&#10;Description automatically generated">
            <a:extLst>
              <a:ext uri="{FF2B5EF4-FFF2-40B4-BE49-F238E27FC236}">
                <a16:creationId xmlns:a16="http://schemas.microsoft.com/office/drawing/2014/main" id="{18238AD5-C0CE-472C-DCE0-E5B188F8E40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72902" y="1697285"/>
            <a:ext cx="9646196" cy="5160715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94307E24-4794-9A8B-21A6-652AC17D85A7}"/>
              </a:ext>
            </a:extLst>
          </p:cNvPr>
          <p:cNvCxnSpPr/>
          <p:nvPr/>
        </p:nvCxnSpPr>
        <p:spPr>
          <a:xfrm>
            <a:off x="556532" y="3333509"/>
            <a:ext cx="543063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1234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3043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7334D0B-7D16-5049-C24D-2CB7D3665F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532214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Navigate to submission manager</a:t>
            </a:r>
          </a:p>
        </p:txBody>
      </p:sp>
      <p:pic>
        <p:nvPicPr>
          <p:cNvPr id="5" name="Content Placeholder 4" descr="A screenshot of a search box&#10;&#10;Description automatically generated">
            <a:extLst>
              <a:ext uri="{FF2B5EF4-FFF2-40B4-BE49-F238E27FC236}">
                <a16:creationId xmlns:a16="http://schemas.microsoft.com/office/drawing/2014/main" id="{B83EA9EA-1A15-CB76-C656-5BAD7E016F7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40680" y="402906"/>
            <a:ext cx="9582772" cy="4394199"/>
          </a:xfr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AD3517B1-0CE3-DF8B-E5EE-82E1A3023B1A}"/>
              </a:ext>
            </a:extLst>
          </p:cNvPr>
          <p:cNvCxnSpPr/>
          <p:nvPr/>
        </p:nvCxnSpPr>
        <p:spPr>
          <a:xfrm>
            <a:off x="976482" y="2802615"/>
            <a:ext cx="371600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18281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3043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9C5F5D0-CC35-7D84-11AA-12AD293988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532214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Download templates: ICF or Protocol Application</a:t>
            </a:r>
          </a:p>
        </p:txBody>
      </p:sp>
      <p:pic>
        <p:nvPicPr>
          <p:cNvPr id="5" name="Content Placeholder 4" descr="A screenshot of a computer&#10;&#10;Description automatically generated">
            <a:extLst>
              <a:ext uri="{FF2B5EF4-FFF2-40B4-BE49-F238E27FC236}">
                <a16:creationId xmlns:a16="http://schemas.microsoft.com/office/drawing/2014/main" id="{DEA40786-0C0A-1ED8-3898-87FC7663D2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1085" b="17549"/>
          <a:stretch/>
        </p:blipFill>
        <p:spPr>
          <a:xfrm>
            <a:off x="2575936" y="364587"/>
            <a:ext cx="7040128" cy="4394199"/>
          </a:xfr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B4C44A2D-CDF4-36FB-14DE-D3AF087831E3}"/>
              </a:ext>
            </a:extLst>
          </p:cNvPr>
          <p:cNvCxnSpPr/>
          <p:nvPr/>
        </p:nvCxnSpPr>
        <p:spPr>
          <a:xfrm flipH="1">
            <a:off x="8210757" y="2208069"/>
            <a:ext cx="1318911" cy="27943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86923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9C5F5D0-CC35-7D84-11AA-12AD293988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7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Click “Attach New Document” and upload CITI or other pertinent training</a:t>
            </a:r>
          </a:p>
        </p:txBody>
      </p:sp>
      <p:pic>
        <p:nvPicPr>
          <p:cNvPr id="5" name="Content Placeholder 4" descr="A screenshot of a computer&#10;&#10;Description automatically generated">
            <a:extLst>
              <a:ext uri="{FF2B5EF4-FFF2-40B4-BE49-F238E27FC236}">
                <a16:creationId xmlns:a16="http://schemas.microsoft.com/office/drawing/2014/main" id="{DEA40786-0C0A-1ED8-3898-87FC7663D2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1085" b="17549"/>
          <a:stretch/>
        </p:blipFill>
        <p:spPr>
          <a:xfrm>
            <a:off x="2575936" y="1675227"/>
            <a:ext cx="7040128" cy="4394199"/>
          </a:xfrm>
        </p:spPr>
      </p:pic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0B6C1BCD-1185-7C17-B679-0F7CD52C66E2}"/>
              </a:ext>
            </a:extLst>
          </p:cNvPr>
          <p:cNvCxnSpPr/>
          <p:nvPr/>
        </p:nvCxnSpPr>
        <p:spPr>
          <a:xfrm flipH="1">
            <a:off x="8127460" y="5775114"/>
            <a:ext cx="1178400" cy="7499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10695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E0A5A15-563E-C9FB-B3A7-FBB5D9780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Specify “Document Type” selecting from the list</a:t>
            </a:r>
          </a:p>
        </p:txBody>
      </p:sp>
      <p:pic>
        <p:nvPicPr>
          <p:cNvPr id="5" name="Content Placeholder 4" descr="A screenshot of a computer&#10;&#10;Description automatically generated">
            <a:extLst>
              <a:ext uri="{FF2B5EF4-FFF2-40B4-BE49-F238E27FC236}">
                <a16:creationId xmlns:a16="http://schemas.microsoft.com/office/drawing/2014/main" id="{D139AD7A-070F-AC6A-5657-7B493F1E393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85275" y="1686801"/>
            <a:ext cx="7821449" cy="4829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23908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28C5930-17D3-E70D-7B2E-1030CD4468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Click “Add New Document” and select “Document Type”</a:t>
            </a:r>
          </a:p>
        </p:txBody>
      </p:sp>
      <p:pic>
        <p:nvPicPr>
          <p:cNvPr id="5" name="Content Placeholder 4" descr="A screenshot of a computer&#10;&#10;Description automatically generated">
            <a:extLst>
              <a:ext uri="{FF2B5EF4-FFF2-40B4-BE49-F238E27FC236}">
                <a16:creationId xmlns:a16="http://schemas.microsoft.com/office/drawing/2014/main" id="{D5A02455-5E35-068A-6F9E-5A74ED065D9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20298" y="1396588"/>
            <a:ext cx="6751404" cy="5461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49252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FFC575E-95DA-B7CB-6C16-5ED7C523BD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To delete an uploaded document click on the X</a:t>
            </a:r>
          </a:p>
        </p:txBody>
      </p:sp>
      <p:pic>
        <p:nvPicPr>
          <p:cNvPr id="5" name="Content Placeholder 4" descr="A screenshot of a computer&#10;&#10;Description automatically generated">
            <a:extLst>
              <a:ext uri="{FF2B5EF4-FFF2-40B4-BE49-F238E27FC236}">
                <a16:creationId xmlns:a16="http://schemas.microsoft.com/office/drawing/2014/main" id="{4B841446-C769-A80A-3E94-4CC22794972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10064" y="1675227"/>
            <a:ext cx="8332077" cy="4771872"/>
          </a:xfr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0A490330-9E82-EADA-203C-EFFBA9B0A3CE}"/>
              </a:ext>
            </a:extLst>
          </p:cNvPr>
          <p:cNvCxnSpPr/>
          <p:nvPr/>
        </p:nvCxnSpPr>
        <p:spPr>
          <a:xfrm flipH="1">
            <a:off x="10242141" y="5033398"/>
            <a:ext cx="805718" cy="29874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24658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</TotalTime>
  <Words>105</Words>
  <Application>Microsoft Office PowerPoint</Application>
  <PresentationFormat>Widescreen</PresentationFormat>
  <Paragraphs>14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How to Submit a New Protocol on IRB.net</vt:lpstr>
      <vt:lpstr>Log in with UNCP credentials</vt:lpstr>
      <vt:lpstr>Create a new project</vt:lpstr>
      <vt:lpstr>Navigate to submission manager</vt:lpstr>
      <vt:lpstr>Download templates: ICF or Protocol Application</vt:lpstr>
      <vt:lpstr>Click “Attach New Document” and upload CITI or other pertinent training</vt:lpstr>
      <vt:lpstr>Specify “Document Type” selecting from the list</vt:lpstr>
      <vt:lpstr>Click “Add New Document” and select “Document Type”</vt:lpstr>
      <vt:lpstr>To delete an uploaded document click on the X</vt:lpstr>
      <vt:lpstr>When all documents are uploaded, click on “Sign This Package” (1) and then “Submit this Package” (2)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Silvia Smith</dc:creator>
  <cp:lastModifiedBy>Erik C. Tracy</cp:lastModifiedBy>
  <cp:revision>5</cp:revision>
  <dcterms:created xsi:type="dcterms:W3CDTF">2023-09-27T16:22:56Z</dcterms:created>
  <dcterms:modified xsi:type="dcterms:W3CDTF">2023-09-27T19:47:34Z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d02437dd-2777-4767-9eac-36c9d699896f_Enabled">
    <vt:lpwstr>true</vt:lpwstr>
  </property>
  <property fmtid="{D5CDD505-2E9C-101B-9397-08002B2CF9AE}" pid="3" name="MSIP_Label_d02437dd-2777-4767-9eac-36c9d699896f_SetDate">
    <vt:lpwstr>2023-09-27T16:23:28Z</vt:lpwstr>
  </property>
  <property fmtid="{D5CDD505-2E9C-101B-9397-08002B2CF9AE}" pid="4" name="MSIP_Label_d02437dd-2777-4767-9eac-36c9d699896f_Method">
    <vt:lpwstr>Standard</vt:lpwstr>
  </property>
  <property fmtid="{D5CDD505-2E9C-101B-9397-08002B2CF9AE}" pid="5" name="MSIP_Label_d02437dd-2777-4767-9eac-36c9d699896f_Name">
    <vt:lpwstr>defa4170-0d19-0005-0004-bc88714345d2</vt:lpwstr>
  </property>
  <property fmtid="{D5CDD505-2E9C-101B-9397-08002B2CF9AE}" pid="6" name="MSIP_Label_d02437dd-2777-4767-9eac-36c9d699896f_SiteId">
    <vt:lpwstr>1aa2e328-7d0f-4fd1-9216-c479a1c14f9d</vt:lpwstr>
  </property>
  <property fmtid="{D5CDD505-2E9C-101B-9397-08002B2CF9AE}" pid="7" name="MSIP_Label_d02437dd-2777-4767-9eac-36c9d699896f_ActionId">
    <vt:lpwstr>6b5c9ecf-6150-48e3-9ddb-d4936f820756</vt:lpwstr>
  </property>
  <property fmtid="{D5CDD505-2E9C-101B-9397-08002B2CF9AE}" pid="8" name="MSIP_Label_d02437dd-2777-4767-9eac-36c9d699896f_ContentBits">
    <vt:lpwstr>0</vt:lpwstr>
  </property>
</Properties>
</file>