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60" r:id="rId9"/>
    <p:sldId id="270" r:id="rId10"/>
    <p:sldId id="271" r:id="rId11"/>
    <p:sldId id="261" r:id="rId12"/>
    <p:sldId id="262" r:id="rId13"/>
  </p:sldIdLst>
  <p:sldSz cx="12192000" cy="6858000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2DDB6C-E7FA-488E-8615-CF69268E122B}" type="doc">
      <dgm:prSet loTypeId="urn:microsoft.com/office/officeart/2016/7/layout/VerticalSolidActionList" loCatId="List" qsTypeId="urn:microsoft.com/office/officeart/2005/8/quickstyle/simple3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97FC96D9-13F2-4074-A499-E0767C5FAF77}">
      <dgm:prSet/>
      <dgm:spPr/>
      <dgm:t>
        <a:bodyPr/>
        <a:lstStyle/>
        <a:p>
          <a:r>
            <a:rPr lang="en-US"/>
            <a:t>Identifying</a:t>
          </a:r>
        </a:p>
      </dgm:t>
    </dgm:pt>
    <dgm:pt modelId="{A95314BC-1E9B-45B0-AD8A-5CC6EF52EA44}" type="parTrans" cxnId="{B84D2C56-5C15-48C1-B4D7-36F6D93C5B0F}">
      <dgm:prSet/>
      <dgm:spPr/>
      <dgm:t>
        <a:bodyPr/>
        <a:lstStyle/>
        <a:p>
          <a:endParaRPr lang="en-US"/>
        </a:p>
      </dgm:t>
    </dgm:pt>
    <dgm:pt modelId="{6B7BDCBC-0CBA-4935-BCCD-E1E475387076}" type="sibTrans" cxnId="{B84D2C56-5C15-48C1-B4D7-36F6D93C5B0F}">
      <dgm:prSet/>
      <dgm:spPr/>
      <dgm:t>
        <a:bodyPr/>
        <a:lstStyle/>
        <a:p>
          <a:endParaRPr lang="en-US"/>
        </a:p>
      </dgm:t>
    </dgm:pt>
    <dgm:pt modelId="{F14235DC-815C-4A53-A002-78E57562E23F}">
      <dgm:prSet/>
      <dgm:spPr/>
      <dgm:t>
        <a:bodyPr/>
        <a:lstStyle/>
        <a:p>
          <a:r>
            <a:rPr lang="en-US"/>
            <a:t>Identifying what content you must know</a:t>
          </a:r>
        </a:p>
      </dgm:t>
    </dgm:pt>
    <dgm:pt modelId="{735F37BA-6ED5-40F7-9508-2B4C00860858}" type="parTrans" cxnId="{580CBF99-4FCA-4366-8C3E-98FD4D4318E0}">
      <dgm:prSet/>
      <dgm:spPr/>
      <dgm:t>
        <a:bodyPr/>
        <a:lstStyle/>
        <a:p>
          <a:endParaRPr lang="en-US"/>
        </a:p>
      </dgm:t>
    </dgm:pt>
    <dgm:pt modelId="{5F203B23-175C-4F48-8BF4-AB34C955DE37}" type="sibTrans" cxnId="{580CBF99-4FCA-4366-8C3E-98FD4D4318E0}">
      <dgm:prSet/>
      <dgm:spPr/>
      <dgm:t>
        <a:bodyPr/>
        <a:lstStyle/>
        <a:p>
          <a:endParaRPr lang="en-US"/>
        </a:p>
      </dgm:t>
    </dgm:pt>
    <dgm:pt modelId="{4ADCF64B-1D7B-4F94-9346-35D419253137}">
      <dgm:prSet/>
      <dgm:spPr/>
      <dgm:t>
        <a:bodyPr/>
        <a:lstStyle/>
        <a:p>
          <a:r>
            <a:rPr lang="en-US" dirty="0" smtClean="0"/>
            <a:t>Determining</a:t>
          </a:r>
          <a:endParaRPr lang="en-US" dirty="0"/>
        </a:p>
      </dgm:t>
    </dgm:pt>
    <dgm:pt modelId="{C0CA230D-119A-4341-89DB-513FB3B06902}" type="parTrans" cxnId="{7BECDCAA-BF07-4F9D-ABE8-063E831ACC77}">
      <dgm:prSet/>
      <dgm:spPr/>
      <dgm:t>
        <a:bodyPr/>
        <a:lstStyle/>
        <a:p>
          <a:endParaRPr lang="en-US"/>
        </a:p>
      </dgm:t>
    </dgm:pt>
    <dgm:pt modelId="{4E1D0D2A-6F92-49DE-BDEC-2360B5D1C601}" type="sibTrans" cxnId="{7BECDCAA-BF07-4F9D-ABE8-063E831ACC77}">
      <dgm:prSet/>
      <dgm:spPr/>
      <dgm:t>
        <a:bodyPr/>
        <a:lstStyle/>
        <a:p>
          <a:endParaRPr lang="en-US"/>
        </a:p>
      </dgm:t>
    </dgm:pt>
    <dgm:pt modelId="{5C5D663F-39DE-4B0C-BB19-549374A32347}">
      <dgm:prSet/>
      <dgm:spPr/>
      <dgm:t>
        <a:bodyPr/>
        <a:lstStyle/>
        <a:p>
          <a:r>
            <a:rPr lang="en-US" dirty="0" smtClean="0"/>
            <a:t>Determining what </a:t>
          </a:r>
          <a:r>
            <a:rPr lang="en-US" dirty="0"/>
            <a:t>content you already know</a:t>
          </a:r>
        </a:p>
      </dgm:t>
    </dgm:pt>
    <dgm:pt modelId="{116E352F-D109-4F32-B5AF-4DBD8DC4BC37}" type="parTrans" cxnId="{042E4DE2-2B41-456D-A0DC-A3E9C10F91E1}">
      <dgm:prSet/>
      <dgm:spPr/>
      <dgm:t>
        <a:bodyPr/>
        <a:lstStyle/>
        <a:p>
          <a:endParaRPr lang="en-US"/>
        </a:p>
      </dgm:t>
    </dgm:pt>
    <dgm:pt modelId="{AABAA4C2-3F04-4796-8DAE-EA46E2562A73}" type="sibTrans" cxnId="{042E4DE2-2B41-456D-A0DC-A3E9C10F91E1}">
      <dgm:prSet/>
      <dgm:spPr/>
      <dgm:t>
        <a:bodyPr/>
        <a:lstStyle/>
        <a:p>
          <a:endParaRPr lang="en-US"/>
        </a:p>
      </dgm:t>
    </dgm:pt>
    <dgm:pt modelId="{A484E9F9-0490-4731-BFFC-139FE1AB3BBA}">
      <dgm:prSet/>
      <dgm:spPr/>
      <dgm:t>
        <a:bodyPr/>
        <a:lstStyle/>
        <a:p>
          <a:r>
            <a:rPr lang="en-US" dirty="0" smtClean="0"/>
            <a:t>Creating</a:t>
          </a:r>
          <a:endParaRPr lang="en-US" dirty="0"/>
        </a:p>
      </dgm:t>
    </dgm:pt>
    <dgm:pt modelId="{791011C5-93C3-4A09-A963-900CDB93F7A8}" type="parTrans" cxnId="{878E4A5F-4E55-4A50-8879-B329A0E21C4D}">
      <dgm:prSet/>
      <dgm:spPr/>
      <dgm:t>
        <a:bodyPr/>
        <a:lstStyle/>
        <a:p>
          <a:endParaRPr lang="en-US"/>
        </a:p>
      </dgm:t>
    </dgm:pt>
    <dgm:pt modelId="{D7D912CE-EA59-4335-9074-A15B1C7D5F73}" type="sibTrans" cxnId="{878E4A5F-4E55-4A50-8879-B329A0E21C4D}">
      <dgm:prSet/>
      <dgm:spPr/>
      <dgm:t>
        <a:bodyPr/>
        <a:lstStyle/>
        <a:p>
          <a:endParaRPr lang="en-US"/>
        </a:p>
      </dgm:t>
    </dgm:pt>
    <dgm:pt modelId="{9A6F407D-2190-4C68-8177-16E516EB5F27}">
      <dgm:prSet/>
      <dgm:spPr/>
      <dgm:t>
        <a:bodyPr/>
        <a:lstStyle/>
        <a:p>
          <a:r>
            <a:rPr lang="en-US" dirty="0" smtClean="0"/>
            <a:t>Creating </a:t>
          </a:r>
          <a:r>
            <a:rPr lang="en-US" dirty="0"/>
            <a:t>a  manageable study plan</a:t>
          </a:r>
        </a:p>
      </dgm:t>
    </dgm:pt>
    <dgm:pt modelId="{33F02E0A-B011-4E52-9383-AF09F15FC00C}" type="parTrans" cxnId="{352E90DF-8F61-492D-8F7C-B1847547D2BD}">
      <dgm:prSet/>
      <dgm:spPr/>
      <dgm:t>
        <a:bodyPr/>
        <a:lstStyle/>
        <a:p>
          <a:endParaRPr lang="en-US"/>
        </a:p>
      </dgm:t>
    </dgm:pt>
    <dgm:pt modelId="{B86E4505-CB80-4FD3-9714-2BF5C8D7CDEC}" type="sibTrans" cxnId="{352E90DF-8F61-492D-8F7C-B1847547D2BD}">
      <dgm:prSet/>
      <dgm:spPr/>
      <dgm:t>
        <a:bodyPr/>
        <a:lstStyle/>
        <a:p>
          <a:endParaRPr lang="en-US"/>
        </a:p>
      </dgm:t>
    </dgm:pt>
    <dgm:pt modelId="{BE5076CF-0257-4184-B0D6-DF3EF590A3F5}">
      <dgm:prSet/>
      <dgm:spPr/>
      <dgm:t>
        <a:bodyPr/>
        <a:lstStyle/>
        <a:p>
          <a:r>
            <a:rPr lang="en-US"/>
            <a:t>Working</a:t>
          </a:r>
        </a:p>
      </dgm:t>
    </dgm:pt>
    <dgm:pt modelId="{BAE9E724-C623-4DE8-BF08-94D66913E090}" type="parTrans" cxnId="{ED45F4A3-07FF-4E0C-BC75-EC72D459BA88}">
      <dgm:prSet/>
      <dgm:spPr/>
      <dgm:t>
        <a:bodyPr/>
        <a:lstStyle/>
        <a:p>
          <a:endParaRPr lang="en-US"/>
        </a:p>
      </dgm:t>
    </dgm:pt>
    <dgm:pt modelId="{89AA754B-775E-46F0-AEFC-05E5DBBFDA71}" type="sibTrans" cxnId="{ED45F4A3-07FF-4E0C-BC75-EC72D459BA88}">
      <dgm:prSet/>
      <dgm:spPr/>
      <dgm:t>
        <a:bodyPr/>
        <a:lstStyle/>
        <a:p>
          <a:endParaRPr lang="en-US"/>
        </a:p>
      </dgm:t>
    </dgm:pt>
    <dgm:pt modelId="{19CAA711-D017-4918-BEF1-F6C2F66F6FD7}">
      <dgm:prSet/>
      <dgm:spPr/>
      <dgm:t>
        <a:bodyPr/>
        <a:lstStyle/>
        <a:p>
          <a:r>
            <a:rPr lang="en-US"/>
            <a:t>Working the plan</a:t>
          </a:r>
        </a:p>
      </dgm:t>
    </dgm:pt>
    <dgm:pt modelId="{A3765FDD-43F4-4B2D-9211-C3ED544C04F9}" type="parTrans" cxnId="{20630170-D392-4C21-AEAA-60A32756997B}">
      <dgm:prSet/>
      <dgm:spPr/>
      <dgm:t>
        <a:bodyPr/>
        <a:lstStyle/>
        <a:p>
          <a:endParaRPr lang="en-US"/>
        </a:p>
      </dgm:t>
    </dgm:pt>
    <dgm:pt modelId="{226107F6-3EC8-4F94-959C-5DB7A657A913}" type="sibTrans" cxnId="{20630170-D392-4C21-AEAA-60A32756997B}">
      <dgm:prSet/>
      <dgm:spPr/>
      <dgm:t>
        <a:bodyPr/>
        <a:lstStyle/>
        <a:p>
          <a:endParaRPr lang="en-US"/>
        </a:p>
      </dgm:t>
    </dgm:pt>
    <dgm:pt modelId="{3E221CDE-B6F7-4F3E-8646-3535F2A94103}">
      <dgm:prSet/>
      <dgm:spPr/>
      <dgm:t>
        <a:bodyPr/>
        <a:lstStyle/>
        <a:p>
          <a:r>
            <a:rPr lang="en-US"/>
            <a:t>Evaluating</a:t>
          </a:r>
        </a:p>
      </dgm:t>
    </dgm:pt>
    <dgm:pt modelId="{3A5CD0E5-0092-4061-AAE4-3EEDCAA95CFC}" type="parTrans" cxnId="{EE5B10CA-5591-4983-BCA4-A951BDA37C22}">
      <dgm:prSet/>
      <dgm:spPr/>
      <dgm:t>
        <a:bodyPr/>
        <a:lstStyle/>
        <a:p>
          <a:endParaRPr lang="en-US"/>
        </a:p>
      </dgm:t>
    </dgm:pt>
    <dgm:pt modelId="{3B04624A-9BB5-4672-913D-B96A12742258}" type="sibTrans" cxnId="{EE5B10CA-5591-4983-BCA4-A951BDA37C22}">
      <dgm:prSet/>
      <dgm:spPr/>
      <dgm:t>
        <a:bodyPr/>
        <a:lstStyle/>
        <a:p>
          <a:endParaRPr lang="en-US"/>
        </a:p>
      </dgm:t>
    </dgm:pt>
    <dgm:pt modelId="{F956D79A-BEB7-499F-9560-D22785222BEC}">
      <dgm:prSet/>
      <dgm:spPr/>
      <dgm:t>
        <a:bodyPr/>
        <a:lstStyle/>
        <a:p>
          <a:r>
            <a:rPr lang="en-US"/>
            <a:t>Evaluating the effectiveness of the plan</a:t>
          </a:r>
        </a:p>
      </dgm:t>
    </dgm:pt>
    <dgm:pt modelId="{B8054666-6BEC-4174-8AF2-533BF7063097}" type="parTrans" cxnId="{CCF92679-F913-43AA-BD3D-01EDD62EBD49}">
      <dgm:prSet/>
      <dgm:spPr/>
      <dgm:t>
        <a:bodyPr/>
        <a:lstStyle/>
        <a:p>
          <a:endParaRPr lang="en-US"/>
        </a:p>
      </dgm:t>
    </dgm:pt>
    <dgm:pt modelId="{D1181FFA-2651-402B-9725-3B94FAFA32C9}" type="sibTrans" cxnId="{CCF92679-F913-43AA-BD3D-01EDD62EBD49}">
      <dgm:prSet/>
      <dgm:spPr/>
      <dgm:t>
        <a:bodyPr/>
        <a:lstStyle/>
        <a:p>
          <a:endParaRPr lang="en-US"/>
        </a:p>
      </dgm:t>
    </dgm:pt>
    <dgm:pt modelId="{73C69621-7354-41A3-B35A-9D2FB39EEEDA}" type="pres">
      <dgm:prSet presAssocID="{C62DDB6C-E7FA-488E-8615-CF69268E122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5D5FF3-04F7-43B5-A265-66F82FBEEDD1}" type="pres">
      <dgm:prSet presAssocID="{97FC96D9-13F2-4074-A499-E0767C5FAF77}" presName="linNode" presStyleCnt="0"/>
      <dgm:spPr/>
    </dgm:pt>
    <dgm:pt modelId="{6745354B-63A8-4A56-A95A-EDCCF5155CA7}" type="pres">
      <dgm:prSet presAssocID="{97FC96D9-13F2-4074-A499-E0767C5FAF77}" presName="parentText" presStyleLbl="alignNode1" presStyleIdx="0" presStyleCnt="5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2660CFD0-9900-4EB5-B068-702004E38673}" type="pres">
      <dgm:prSet presAssocID="{97FC96D9-13F2-4074-A499-E0767C5FAF77}" presName="descendantText" presStyleLbl="alignAccFollowNode1" presStyleIdx="0" presStyleCnt="5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EF38A7E7-1E2C-4843-B353-0A8D125C1BC3}" type="pres">
      <dgm:prSet presAssocID="{6B7BDCBC-0CBA-4935-BCCD-E1E475387076}" presName="sp" presStyleCnt="0"/>
      <dgm:spPr/>
    </dgm:pt>
    <dgm:pt modelId="{48D22756-82CA-45EC-A632-A5FF76F713C5}" type="pres">
      <dgm:prSet presAssocID="{4ADCF64B-1D7B-4F94-9346-35D419253137}" presName="linNode" presStyleCnt="0"/>
      <dgm:spPr/>
    </dgm:pt>
    <dgm:pt modelId="{C4596E46-1491-4439-8E95-7AEDB5A2175B}" type="pres">
      <dgm:prSet presAssocID="{4ADCF64B-1D7B-4F94-9346-35D419253137}" presName="parentText" presStyleLbl="alignNode1" presStyleIdx="1" presStyleCnt="5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752F9B3C-842E-4986-99DF-FA35EADAB4FD}" type="pres">
      <dgm:prSet presAssocID="{4ADCF64B-1D7B-4F94-9346-35D419253137}" presName="descendantText" presStyleLbl="alignAccFollowNode1" presStyleIdx="1" presStyleCnt="5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0724A8F7-B4B8-4395-8833-8B5800BA0E8A}" type="pres">
      <dgm:prSet presAssocID="{4E1D0D2A-6F92-49DE-BDEC-2360B5D1C601}" presName="sp" presStyleCnt="0"/>
      <dgm:spPr/>
    </dgm:pt>
    <dgm:pt modelId="{CCFEF494-1BC6-42BD-9908-1F78EF256F67}" type="pres">
      <dgm:prSet presAssocID="{A484E9F9-0490-4731-BFFC-139FE1AB3BBA}" presName="linNode" presStyleCnt="0"/>
      <dgm:spPr/>
    </dgm:pt>
    <dgm:pt modelId="{6695FFFA-9575-434D-A709-97015694C608}" type="pres">
      <dgm:prSet presAssocID="{A484E9F9-0490-4731-BFFC-139FE1AB3BBA}" presName="parentText" presStyleLbl="alignNode1" presStyleIdx="2" presStyleCnt="5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02FB92E4-05BE-4DC4-8748-B0EB89078A73}" type="pres">
      <dgm:prSet presAssocID="{A484E9F9-0490-4731-BFFC-139FE1AB3BBA}" presName="descendantText" presStyleLbl="alignAccFollowNode1" presStyleIdx="2" presStyleCnt="5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C479C350-702D-4985-A47B-0D5BBBFCEE51}" type="pres">
      <dgm:prSet presAssocID="{D7D912CE-EA59-4335-9074-A15B1C7D5F73}" presName="sp" presStyleCnt="0"/>
      <dgm:spPr/>
    </dgm:pt>
    <dgm:pt modelId="{4A02AE72-78A6-4280-901E-BC7B533C817E}" type="pres">
      <dgm:prSet presAssocID="{BE5076CF-0257-4184-B0D6-DF3EF590A3F5}" presName="linNode" presStyleCnt="0"/>
      <dgm:spPr/>
    </dgm:pt>
    <dgm:pt modelId="{850DE26A-267C-4700-9E5A-91A80AAE5558}" type="pres">
      <dgm:prSet presAssocID="{BE5076CF-0257-4184-B0D6-DF3EF590A3F5}" presName="parentText" presStyleLbl="alignNode1" presStyleIdx="3" presStyleCnt="5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A2D41410-3044-4AF1-9E8B-83081AE48084}" type="pres">
      <dgm:prSet presAssocID="{BE5076CF-0257-4184-B0D6-DF3EF590A3F5}" presName="descendantText" presStyleLbl="alignAccFollowNode1" presStyleIdx="3" presStyleCnt="5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38B15DB9-B8CA-44CE-8585-01A4F42D9B62}" type="pres">
      <dgm:prSet presAssocID="{89AA754B-775E-46F0-AEFC-05E5DBBFDA71}" presName="sp" presStyleCnt="0"/>
      <dgm:spPr/>
    </dgm:pt>
    <dgm:pt modelId="{FC959F1D-6841-4437-B3E1-8A1A8B9D655C}" type="pres">
      <dgm:prSet presAssocID="{3E221CDE-B6F7-4F3E-8646-3535F2A94103}" presName="linNode" presStyleCnt="0"/>
      <dgm:spPr/>
    </dgm:pt>
    <dgm:pt modelId="{D19C71CB-984A-4F7F-AF3C-16E660634D68}" type="pres">
      <dgm:prSet presAssocID="{3E221CDE-B6F7-4F3E-8646-3535F2A94103}" presName="parentText" presStyleLbl="alignNode1" presStyleIdx="4" presStyleCnt="5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62818C1F-3C95-4DD4-95DA-17ABB98E9FAD}" type="pres">
      <dgm:prSet presAssocID="{3E221CDE-B6F7-4F3E-8646-3535F2A94103}" presName="descendantText" presStyleLbl="alignAccFollowNode1" presStyleIdx="4" presStyleCnt="5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</dgm:ptLst>
  <dgm:cxnLst>
    <dgm:cxn modelId="{D54EB8FF-5B3C-41CC-8D72-4FDE39FC0635}" type="presOf" srcId="{4ADCF64B-1D7B-4F94-9346-35D419253137}" destId="{C4596E46-1491-4439-8E95-7AEDB5A2175B}" srcOrd="0" destOrd="0" presId="urn:microsoft.com/office/officeart/2016/7/layout/VerticalSolidActionList"/>
    <dgm:cxn modelId="{94CF866E-25C6-47FF-94B4-68450D06C3D0}" type="presOf" srcId="{19CAA711-D017-4918-BEF1-F6C2F66F6FD7}" destId="{A2D41410-3044-4AF1-9E8B-83081AE48084}" srcOrd="0" destOrd="0" presId="urn:microsoft.com/office/officeart/2016/7/layout/VerticalSolidActionList"/>
    <dgm:cxn modelId="{C4EA7182-0FA6-41D3-AD73-74AF2EE25E1C}" type="presOf" srcId="{9A6F407D-2190-4C68-8177-16E516EB5F27}" destId="{02FB92E4-05BE-4DC4-8748-B0EB89078A73}" srcOrd="0" destOrd="0" presId="urn:microsoft.com/office/officeart/2016/7/layout/VerticalSolidActionList"/>
    <dgm:cxn modelId="{EE5B10CA-5591-4983-BCA4-A951BDA37C22}" srcId="{C62DDB6C-E7FA-488E-8615-CF69268E122B}" destId="{3E221CDE-B6F7-4F3E-8646-3535F2A94103}" srcOrd="4" destOrd="0" parTransId="{3A5CD0E5-0092-4061-AAE4-3EEDCAA95CFC}" sibTransId="{3B04624A-9BB5-4672-913D-B96A12742258}"/>
    <dgm:cxn modelId="{6A7E1430-1CFC-4416-9219-C6F3E8B91D17}" type="presOf" srcId="{F956D79A-BEB7-499F-9560-D22785222BEC}" destId="{62818C1F-3C95-4DD4-95DA-17ABB98E9FAD}" srcOrd="0" destOrd="0" presId="urn:microsoft.com/office/officeart/2016/7/layout/VerticalSolidActionList"/>
    <dgm:cxn modelId="{042E4DE2-2B41-456D-A0DC-A3E9C10F91E1}" srcId="{4ADCF64B-1D7B-4F94-9346-35D419253137}" destId="{5C5D663F-39DE-4B0C-BB19-549374A32347}" srcOrd="0" destOrd="0" parTransId="{116E352F-D109-4F32-B5AF-4DBD8DC4BC37}" sibTransId="{AABAA4C2-3F04-4796-8DAE-EA46E2562A73}"/>
    <dgm:cxn modelId="{CCF92679-F913-43AA-BD3D-01EDD62EBD49}" srcId="{3E221CDE-B6F7-4F3E-8646-3535F2A94103}" destId="{F956D79A-BEB7-499F-9560-D22785222BEC}" srcOrd="0" destOrd="0" parTransId="{B8054666-6BEC-4174-8AF2-533BF7063097}" sibTransId="{D1181FFA-2651-402B-9725-3B94FAFA32C9}"/>
    <dgm:cxn modelId="{D2C03401-95A2-45BE-94DB-42E9D963540C}" type="presOf" srcId="{BE5076CF-0257-4184-B0D6-DF3EF590A3F5}" destId="{850DE26A-267C-4700-9E5A-91A80AAE5558}" srcOrd="0" destOrd="0" presId="urn:microsoft.com/office/officeart/2016/7/layout/VerticalSolidActionList"/>
    <dgm:cxn modelId="{F63C48D5-8A66-45A4-8059-795D8920A333}" type="presOf" srcId="{A484E9F9-0490-4731-BFFC-139FE1AB3BBA}" destId="{6695FFFA-9575-434D-A709-97015694C608}" srcOrd="0" destOrd="0" presId="urn:microsoft.com/office/officeart/2016/7/layout/VerticalSolidActionList"/>
    <dgm:cxn modelId="{580CBF99-4FCA-4366-8C3E-98FD4D4318E0}" srcId="{97FC96D9-13F2-4074-A499-E0767C5FAF77}" destId="{F14235DC-815C-4A53-A002-78E57562E23F}" srcOrd="0" destOrd="0" parTransId="{735F37BA-6ED5-40F7-9508-2B4C00860858}" sibTransId="{5F203B23-175C-4F48-8BF4-AB34C955DE37}"/>
    <dgm:cxn modelId="{FFAAC968-3B39-4807-8BAE-3E5680193753}" type="presOf" srcId="{C62DDB6C-E7FA-488E-8615-CF69268E122B}" destId="{73C69621-7354-41A3-B35A-9D2FB39EEEDA}" srcOrd="0" destOrd="0" presId="urn:microsoft.com/office/officeart/2016/7/layout/VerticalSolidActionList"/>
    <dgm:cxn modelId="{06F97E63-2ACC-43D0-87A1-1D1287F031D2}" type="presOf" srcId="{5C5D663F-39DE-4B0C-BB19-549374A32347}" destId="{752F9B3C-842E-4986-99DF-FA35EADAB4FD}" srcOrd="0" destOrd="0" presId="urn:microsoft.com/office/officeart/2016/7/layout/VerticalSolidActionList"/>
    <dgm:cxn modelId="{280C878E-6D3B-4428-8E33-820F9448C115}" type="presOf" srcId="{97FC96D9-13F2-4074-A499-E0767C5FAF77}" destId="{6745354B-63A8-4A56-A95A-EDCCF5155CA7}" srcOrd="0" destOrd="0" presId="urn:microsoft.com/office/officeart/2016/7/layout/VerticalSolidActionList"/>
    <dgm:cxn modelId="{ED45F4A3-07FF-4E0C-BC75-EC72D459BA88}" srcId="{C62DDB6C-E7FA-488E-8615-CF69268E122B}" destId="{BE5076CF-0257-4184-B0D6-DF3EF590A3F5}" srcOrd="3" destOrd="0" parTransId="{BAE9E724-C623-4DE8-BF08-94D66913E090}" sibTransId="{89AA754B-775E-46F0-AEFC-05E5DBBFDA71}"/>
    <dgm:cxn modelId="{7BECDCAA-BF07-4F9D-ABE8-063E831ACC77}" srcId="{C62DDB6C-E7FA-488E-8615-CF69268E122B}" destId="{4ADCF64B-1D7B-4F94-9346-35D419253137}" srcOrd="1" destOrd="0" parTransId="{C0CA230D-119A-4341-89DB-513FB3B06902}" sibTransId="{4E1D0D2A-6F92-49DE-BDEC-2360B5D1C601}"/>
    <dgm:cxn modelId="{20630170-D392-4C21-AEAA-60A32756997B}" srcId="{BE5076CF-0257-4184-B0D6-DF3EF590A3F5}" destId="{19CAA711-D017-4918-BEF1-F6C2F66F6FD7}" srcOrd="0" destOrd="0" parTransId="{A3765FDD-43F4-4B2D-9211-C3ED544C04F9}" sibTransId="{226107F6-3EC8-4F94-959C-5DB7A657A913}"/>
    <dgm:cxn modelId="{878E4A5F-4E55-4A50-8879-B329A0E21C4D}" srcId="{C62DDB6C-E7FA-488E-8615-CF69268E122B}" destId="{A484E9F9-0490-4731-BFFC-139FE1AB3BBA}" srcOrd="2" destOrd="0" parTransId="{791011C5-93C3-4A09-A963-900CDB93F7A8}" sibTransId="{D7D912CE-EA59-4335-9074-A15B1C7D5F73}"/>
    <dgm:cxn modelId="{C9AFB7C1-9672-47C8-939B-8D7818FB6194}" type="presOf" srcId="{F14235DC-815C-4A53-A002-78E57562E23F}" destId="{2660CFD0-9900-4EB5-B068-702004E38673}" srcOrd="0" destOrd="0" presId="urn:microsoft.com/office/officeart/2016/7/layout/VerticalSolidActionList"/>
    <dgm:cxn modelId="{77AC4A14-B05F-4104-BD4F-1E411311C1DE}" type="presOf" srcId="{3E221CDE-B6F7-4F3E-8646-3535F2A94103}" destId="{D19C71CB-984A-4F7F-AF3C-16E660634D68}" srcOrd="0" destOrd="0" presId="urn:microsoft.com/office/officeart/2016/7/layout/VerticalSolidActionList"/>
    <dgm:cxn modelId="{B84D2C56-5C15-48C1-B4D7-36F6D93C5B0F}" srcId="{C62DDB6C-E7FA-488E-8615-CF69268E122B}" destId="{97FC96D9-13F2-4074-A499-E0767C5FAF77}" srcOrd="0" destOrd="0" parTransId="{A95314BC-1E9B-45B0-AD8A-5CC6EF52EA44}" sibTransId="{6B7BDCBC-0CBA-4935-BCCD-E1E475387076}"/>
    <dgm:cxn modelId="{352E90DF-8F61-492D-8F7C-B1847547D2BD}" srcId="{A484E9F9-0490-4731-BFFC-139FE1AB3BBA}" destId="{9A6F407D-2190-4C68-8177-16E516EB5F27}" srcOrd="0" destOrd="0" parTransId="{33F02E0A-B011-4E52-9383-AF09F15FC00C}" sibTransId="{B86E4505-CB80-4FD3-9714-2BF5C8D7CDEC}"/>
    <dgm:cxn modelId="{4016B37C-7931-4527-80E8-53E880DEBE57}" type="presParOf" srcId="{73C69621-7354-41A3-B35A-9D2FB39EEEDA}" destId="{915D5FF3-04F7-43B5-A265-66F82FBEEDD1}" srcOrd="0" destOrd="0" presId="urn:microsoft.com/office/officeart/2016/7/layout/VerticalSolidActionList"/>
    <dgm:cxn modelId="{07BF3A8D-9890-4CA2-94B6-0C222D1FB0EB}" type="presParOf" srcId="{915D5FF3-04F7-43B5-A265-66F82FBEEDD1}" destId="{6745354B-63A8-4A56-A95A-EDCCF5155CA7}" srcOrd="0" destOrd="0" presId="urn:microsoft.com/office/officeart/2016/7/layout/VerticalSolidActionList"/>
    <dgm:cxn modelId="{8ACD3295-FF5B-4154-8A54-4A495A96F2CF}" type="presParOf" srcId="{915D5FF3-04F7-43B5-A265-66F82FBEEDD1}" destId="{2660CFD0-9900-4EB5-B068-702004E38673}" srcOrd="1" destOrd="0" presId="urn:microsoft.com/office/officeart/2016/7/layout/VerticalSolidActionList"/>
    <dgm:cxn modelId="{0F11B327-C901-43E1-9789-B9701833751A}" type="presParOf" srcId="{73C69621-7354-41A3-B35A-9D2FB39EEEDA}" destId="{EF38A7E7-1E2C-4843-B353-0A8D125C1BC3}" srcOrd="1" destOrd="0" presId="urn:microsoft.com/office/officeart/2016/7/layout/VerticalSolidActionList"/>
    <dgm:cxn modelId="{897A61BF-B69F-4629-88AC-C2D6273524D5}" type="presParOf" srcId="{73C69621-7354-41A3-B35A-9D2FB39EEEDA}" destId="{48D22756-82CA-45EC-A632-A5FF76F713C5}" srcOrd="2" destOrd="0" presId="urn:microsoft.com/office/officeart/2016/7/layout/VerticalSolidActionList"/>
    <dgm:cxn modelId="{B8734B7A-10EF-42AA-B9BC-61EA5172DC72}" type="presParOf" srcId="{48D22756-82CA-45EC-A632-A5FF76F713C5}" destId="{C4596E46-1491-4439-8E95-7AEDB5A2175B}" srcOrd="0" destOrd="0" presId="urn:microsoft.com/office/officeart/2016/7/layout/VerticalSolidActionList"/>
    <dgm:cxn modelId="{FF9A2B27-EE18-4087-9967-9DEE341E4A93}" type="presParOf" srcId="{48D22756-82CA-45EC-A632-A5FF76F713C5}" destId="{752F9B3C-842E-4986-99DF-FA35EADAB4FD}" srcOrd="1" destOrd="0" presId="urn:microsoft.com/office/officeart/2016/7/layout/VerticalSolidActionList"/>
    <dgm:cxn modelId="{C2AFC5C4-40E6-4926-B2C9-5BC9BAB64405}" type="presParOf" srcId="{73C69621-7354-41A3-B35A-9D2FB39EEEDA}" destId="{0724A8F7-B4B8-4395-8833-8B5800BA0E8A}" srcOrd="3" destOrd="0" presId="urn:microsoft.com/office/officeart/2016/7/layout/VerticalSolidActionList"/>
    <dgm:cxn modelId="{6675C969-5DBF-4D52-BC3B-CB004205FDD4}" type="presParOf" srcId="{73C69621-7354-41A3-B35A-9D2FB39EEEDA}" destId="{CCFEF494-1BC6-42BD-9908-1F78EF256F67}" srcOrd="4" destOrd="0" presId="urn:microsoft.com/office/officeart/2016/7/layout/VerticalSolidActionList"/>
    <dgm:cxn modelId="{D2E47CA2-4864-49EA-BD50-C5E30D4EE1BF}" type="presParOf" srcId="{CCFEF494-1BC6-42BD-9908-1F78EF256F67}" destId="{6695FFFA-9575-434D-A709-97015694C608}" srcOrd="0" destOrd="0" presId="urn:microsoft.com/office/officeart/2016/7/layout/VerticalSolidActionList"/>
    <dgm:cxn modelId="{8F3CCFB3-0577-4253-AFED-5AC50E54762C}" type="presParOf" srcId="{CCFEF494-1BC6-42BD-9908-1F78EF256F67}" destId="{02FB92E4-05BE-4DC4-8748-B0EB89078A73}" srcOrd="1" destOrd="0" presId="urn:microsoft.com/office/officeart/2016/7/layout/VerticalSolidActionList"/>
    <dgm:cxn modelId="{38FE6E1F-95DF-4FAA-9148-E67F4EFF4634}" type="presParOf" srcId="{73C69621-7354-41A3-B35A-9D2FB39EEEDA}" destId="{C479C350-702D-4985-A47B-0D5BBBFCEE51}" srcOrd="5" destOrd="0" presId="urn:microsoft.com/office/officeart/2016/7/layout/VerticalSolidActionList"/>
    <dgm:cxn modelId="{DE514BDB-74B0-4A84-8B87-B5419349F3FD}" type="presParOf" srcId="{73C69621-7354-41A3-B35A-9D2FB39EEEDA}" destId="{4A02AE72-78A6-4280-901E-BC7B533C817E}" srcOrd="6" destOrd="0" presId="urn:microsoft.com/office/officeart/2016/7/layout/VerticalSolidActionList"/>
    <dgm:cxn modelId="{D5813A92-ABDB-4AF3-ABD5-6378440DB7A4}" type="presParOf" srcId="{4A02AE72-78A6-4280-901E-BC7B533C817E}" destId="{850DE26A-267C-4700-9E5A-91A80AAE5558}" srcOrd="0" destOrd="0" presId="urn:microsoft.com/office/officeart/2016/7/layout/VerticalSolidActionList"/>
    <dgm:cxn modelId="{D0C2A751-7D5B-49DD-8468-62B8CE35CD6A}" type="presParOf" srcId="{4A02AE72-78A6-4280-901E-BC7B533C817E}" destId="{A2D41410-3044-4AF1-9E8B-83081AE48084}" srcOrd="1" destOrd="0" presId="urn:microsoft.com/office/officeart/2016/7/layout/VerticalSolidActionList"/>
    <dgm:cxn modelId="{C52EF434-B2DA-44D4-A2B6-96860EBC932C}" type="presParOf" srcId="{73C69621-7354-41A3-B35A-9D2FB39EEEDA}" destId="{38B15DB9-B8CA-44CE-8585-01A4F42D9B62}" srcOrd="7" destOrd="0" presId="urn:microsoft.com/office/officeart/2016/7/layout/VerticalSolidActionList"/>
    <dgm:cxn modelId="{8F8B2D00-7A28-456F-8F7B-1E942138F339}" type="presParOf" srcId="{73C69621-7354-41A3-B35A-9D2FB39EEEDA}" destId="{FC959F1D-6841-4437-B3E1-8A1A8B9D655C}" srcOrd="8" destOrd="0" presId="urn:microsoft.com/office/officeart/2016/7/layout/VerticalSolidActionList"/>
    <dgm:cxn modelId="{8FBBAAC2-D08D-4BE5-91AD-4FB8CA37CF0D}" type="presParOf" srcId="{FC959F1D-6841-4437-B3E1-8A1A8B9D655C}" destId="{D19C71CB-984A-4F7F-AF3C-16E660634D68}" srcOrd="0" destOrd="0" presId="urn:microsoft.com/office/officeart/2016/7/layout/VerticalSolidActionList"/>
    <dgm:cxn modelId="{4EC4BD6B-CC98-4D46-98E3-300A1593917C}" type="presParOf" srcId="{FC959F1D-6841-4437-B3E1-8A1A8B9D655C}" destId="{62818C1F-3C95-4DD4-95DA-17ABB98E9FAD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3E95A2-DB97-4807-ACE1-A07722584D6D}" type="doc">
      <dgm:prSet loTypeId="urn:microsoft.com/office/officeart/2005/8/layout/hierarchy3" loCatId="Inbox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4837F13B-6A7E-4028-B5A0-809F098452C7}">
      <dgm:prSet/>
      <dgm:spPr/>
      <dgm:t>
        <a:bodyPr/>
        <a:lstStyle/>
        <a:p>
          <a:r>
            <a:rPr lang="en-US" baseline="0"/>
            <a:t>Course unit tests</a:t>
          </a:r>
          <a:endParaRPr lang="en-US"/>
        </a:p>
      </dgm:t>
    </dgm:pt>
    <dgm:pt modelId="{77B6620C-7EC8-482A-A1A9-A1933E369413}" type="parTrans" cxnId="{D5B20453-F9AA-470E-B4BB-F3F79419F001}">
      <dgm:prSet/>
      <dgm:spPr/>
      <dgm:t>
        <a:bodyPr/>
        <a:lstStyle/>
        <a:p>
          <a:endParaRPr lang="en-US"/>
        </a:p>
      </dgm:t>
    </dgm:pt>
    <dgm:pt modelId="{D160D0DB-0F74-4C6B-B554-308436FB1F13}" type="sibTrans" cxnId="{D5B20453-F9AA-470E-B4BB-F3F79419F001}">
      <dgm:prSet/>
      <dgm:spPr/>
      <dgm:t>
        <a:bodyPr/>
        <a:lstStyle/>
        <a:p>
          <a:endParaRPr lang="en-US"/>
        </a:p>
      </dgm:t>
    </dgm:pt>
    <dgm:pt modelId="{62676781-0702-4331-A516-6CEDB559EFBC}">
      <dgm:prSet/>
      <dgm:spPr/>
      <dgm:t>
        <a:bodyPr/>
        <a:lstStyle/>
        <a:p>
          <a:r>
            <a:rPr lang="en-US" baseline="0"/>
            <a:t>Midterm and final exams</a:t>
          </a:r>
          <a:endParaRPr lang="en-US"/>
        </a:p>
      </dgm:t>
    </dgm:pt>
    <dgm:pt modelId="{8C688BD3-6AE2-4778-A2AD-4654543DAFEB}" type="parTrans" cxnId="{5282C069-F309-41C4-97FB-58CE9724BD19}">
      <dgm:prSet/>
      <dgm:spPr/>
      <dgm:t>
        <a:bodyPr/>
        <a:lstStyle/>
        <a:p>
          <a:endParaRPr lang="en-US"/>
        </a:p>
      </dgm:t>
    </dgm:pt>
    <dgm:pt modelId="{E6DCD227-F668-4194-A0D4-8E917778EA26}" type="sibTrans" cxnId="{5282C069-F309-41C4-97FB-58CE9724BD19}">
      <dgm:prSet/>
      <dgm:spPr/>
      <dgm:t>
        <a:bodyPr/>
        <a:lstStyle/>
        <a:p>
          <a:endParaRPr lang="en-US"/>
        </a:p>
      </dgm:t>
    </dgm:pt>
    <dgm:pt modelId="{11CC1672-E7BA-47F9-ABA8-2CBFD990EA7A}">
      <dgm:prSet/>
      <dgm:spPr/>
      <dgm:t>
        <a:bodyPr/>
        <a:lstStyle/>
        <a:p>
          <a:r>
            <a:rPr lang="en-US" baseline="0"/>
            <a:t>Ati comprehensive tests </a:t>
          </a:r>
          <a:endParaRPr lang="en-US"/>
        </a:p>
      </dgm:t>
    </dgm:pt>
    <dgm:pt modelId="{DF8C5406-6253-497F-B5C1-A25266BB1960}" type="parTrans" cxnId="{344E6549-800B-45B1-967D-112B4E050F46}">
      <dgm:prSet/>
      <dgm:spPr/>
      <dgm:t>
        <a:bodyPr/>
        <a:lstStyle/>
        <a:p>
          <a:endParaRPr lang="en-US"/>
        </a:p>
      </dgm:t>
    </dgm:pt>
    <dgm:pt modelId="{C10414CF-B44F-4771-920F-2A3484E7AEB5}" type="sibTrans" cxnId="{344E6549-800B-45B1-967D-112B4E050F46}">
      <dgm:prSet/>
      <dgm:spPr/>
      <dgm:t>
        <a:bodyPr/>
        <a:lstStyle/>
        <a:p>
          <a:endParaRPr lang="en-US"/>
        </a:p>
      </dgm:t>
    </dgm:pt>
    <dgm:pt modelId="{55E0960A-1B39-4379-9778-FA3D0E5F3480}">
      <dgm:prSet/>
      <dgm:spPr/>
      <dgm:t>
        <a:bodyPr/>
        <a:lstStyle/>
        <a:p>
          <a:r>
            <a:rPr lang="en-US" baseline="0"/>
            <a:t>subject based</a:t>
          </a:r>
          <a:endParaRPr lang="en-US"/>
        </a:p>
      </dgm:t>
    </dgm:pt>
    <dgm:pt modelId="{CCA6AD78-B386-4D02-B752-460292C8334F}" type="parTrans" cxnId="{FB459208-4C03-4C61-9F5F-BB33AC8431A3}">
      <dgm:prSet/>
      <dgm:spPr/>
      <dgm:t>
        <a:bodyPr/>
        <a:lstStyle/>
        <a:p>
          <a:endParaRPr lang="en-US"/>
        </a:p>
      </dgm:t>
    </dgm:pt>
    <dgm:pt modelId="{0DDB1D26-27CB-4C31-A844-D41D25E9AE29}" type="sibTrans" cxnId="{FB459208-4C03-4C61-9F5F-BB33AC8431A3}">
      <dgm:prSet/>
      <dgm:spPr/>
      <dgm:t>
        <a:bodyPr/>
        <a:lstStyle/>
        <a:p>
          <a:endParaRPr lang="en-US"/>
        </a:p>
      </dgm:t>
    </dgm:pt>
    <dgm:pt modelId="{C8A194FF-F409-40AD-BA45-AAB4C2239604}">
      <dgm:prSet/>
      <dgm:spPr/>
      <dgm:t>
        <a:bodyPr/>
        <a:lstStyle/>
        <a:p>
          <a:r>
            <a:rPr lang="en-US" baseline="0"/>
            <a:t>Comprehensive predictor</a:t>
          </a:r>
          <a:endParaRPr lang="en-US"/>
        </a:p>
      </dgm:t>
    </dgm:pt>
    <dgm:pt modelId="{76D9EBE6-2848-4181-A652-ADA36F06B0FB}" type="parTrans" cxnId="{109E2614-AFDF-43E7-B279-4F285EEACF23}">
      <dgm:prSet/>
      <dgm:spPr/>
      <dgm:t>
        <a:bodyPr/>
        <a:lstStyle/>
        <a:p>
          <a:endParaRPr lang="en-US"/>
        </a:p>
      </dgm:t>
    </dgm:pt>
    <dgm:pt modelId="{A5BF903E-6CA2-4B96-B831-1B71A19B65F3}" type="sibTrans" cxnId="{109E2614-AFDF-43E7-B279-4F285EEACF23}">
      <dgm:prSet/>
      <dgm:spPr/>
      <dgm:t>
        <a:bodyPr/>
        <a:lstStyle/>
        <a:p>
          <a:endParaRPr lang="en-US"/>
        </a:p>
      </dgm:t>
    </dgm:pt>
    <dgm:pt modelId="{039A5D34-8595-455B-BB9C-A0CA26611FC5}">
      <dgm:prSet/>
      <dgm:spPr/>
      <dgm:t>
        <a:bodyPr/>
        <a:lstStyle/>
        <a:p>
          <a:r>
            <a:rPr lang="en-US" baseline="0"/>
            <a:t>National exams </a:t>
          </a:r>
          <a:endParaRPr lang="en-US"/>
        </a:p>
      </dgm:t>
    </dgm:pt>
    <dgm:pt modelId="{EC551EAE-1E7C-4104-B582-4B377D5CEEDF}" type="parTrans" cxnId="{3A6C340C-EEF0-4B48-A2E5-BA6CEB86DC30}">
      <dgm:prSet/>
      <dgm:spPr/>
      <dgm:t>
        <a:bodyPr/>
        <a:lstStyle/>
        <a:p>
          <a:endParaRPr lang="en-US"/>
        </a:p>
      </dgm:t>
    </dgm:pt>
    <dgm:pt modelId="{CCC2C6E4-8E48-49CF-ACFE-19E3DB683E76}" type="sibTrans" cxnId="{3A6C340C-EEF0-4B48-A2E5-BA6CEB86DC30}">
      <dgm:prSet/>
      <dgm:spPr/>
      <dgm:t>
        <a:bodyPr/>
        <a:lstStyle/>
        <a:p>
          <a:endParaRPr lang="en-US"/>
        </a:p>
      </dgm:t>
    </dgm:pt>
    <dgm:pt modelId="{41EDDC3A-A9F1-4356-964A-40085B320BB7}">
      <dgm:prSet/>
      <dgm:spPr/>
      <dgm:t>
        <a:bodyPr/>
        <a:lstStyle/>
        <a:p>
          <a:r>
            <a:rPr lang="en-US" baseline="0"/>
            <a:t>NCLEX</a:t>
          </a:r>
          <a:endParaRPr lang="en-US"/>
        </a:p>
      </dgm:t>
    </dgm:pt>
    <dgm:pt modelId="{E36EC7FB-81C0-488F-B966-2392EBC7A0BC}" type="parTrans" cxnId="{B0544B8E-419D-4847-A011-3B679845C7CD}">
      <dgm:prSet/>
      <dgm:spPr/>
      <dgm:t>
        <a:bodyPr/>
        <a:lstStyle/>
        <a:p>
          <a:endParaRPr lang="en-US"/>
        </a:p>
      </dgm:t>
    </dgm:pt>
    <dgm:pt modelId="{BAE8F610-E3A1-470B-9FED-CC6BF0B8B8BE}" type="sibTrans" cxnId="{B0544B8E-419D-4847-A011-3B679845C7CD}">
      <dgm:prSet/>
      <dgm:spPr/>
      <dgm:t>
        <a:bodyPr/>
        <a:lstStyle/>
        <a:p>
          <a:endParaRPr lang="en-US"/>
        </a:p>
      </dgm:t>
    </dgm:pt>
    <dgm:pt modelId="{93D09D98-D5A1-4E9B-88FE-D7124A5AFF1C}">
      <dgm:prSet/>
      <dgm:spPr/>
      <dgm:t>
        <a:bodyPr/>
        <a:lstStyle/>
        <a:p>
          <a:r>
            <a:rPr lang="en-US" baseline="0"/>
            <a:t>Specialty certification exams</a:t>
          </a:r>
          <a:endParaRPr lang="en-US"/>
        </a:p>
      </dgm:t>
    </dgm:pt>
    <dgm:pt modelId="{9991AB43-5FC0-4687-BE20-54346A04EC4B}" type="parTrans" cxnId="{5875A600-8E2E-4A50-91B5-E3710B958C91}">
      <dgm:prSet/>
      <dgm:spPr/>
      <dgm:t>
        <a:bodyPr/>
        <a:lstStyle/>
        <a:p>
          <a:endParaRPr lang="en-US"/>
        </a:p>
      </dgm:t>
    </dgm:pt>
    <dgm:pt modelId="{03FE36AD-C7F8-4C69-8E28-EA888C2D50A4}" type="sibTrans" cxnId="{5875A600-8E2E-4A50-91B5-E3710B958C91}">
      <dgm:prSet/>
      <dgm:spPr/>
      <dgm:t>
        <a:bodyPr/>
        <a:lstStyle/>
        <a:p>
          <a:endParaRPr lang="en-US"/>
        </a:p>
      </dgm:t>
    </dgm:pt>
    <dgm:pt modelId="{CD12350E-8657-4F61-AE0F-0446CCDAA7E8}" type="pres">
      <dgm:prSet presAssocID="{B73E95A2-DB97-4807-ACE1-A07722584D6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E7434FF-219F-4CBE-98F2-373E0E52B926}" type="pres">
      <dgm:prSet presAssocID="{4837F13B-6A7E-4028-B5A0-809F098452C7}" presName="root" presStyleCnt="0"/>
      <dgm:spPr/>
    </dgm:pt>
    <dgm:pt modelId="{96E18460-9D4F-4B55-95F0-A7473194F7AE}" type="pres">
      <dgm:prSet presAssocID="{4837F13B-6A7E-4028-B5A0-809F098452C7}" presName="rootComposite" presStyleCnt="0"/>
      <dgm:spPr/>
    </dgm:pt>
    <dgm:pt modelId="{6391789D-7C5A-42FE-8E89-7FCFD2F1A8A8}" type="pres">
      <dgm:prSet presAssocID="{4837F13B-6A7E-4028-B5A0-809F098452C7}" presName="rootText" presStyleLbl="node1" presStyleIdx="0" presStyleCnt="4"/>
      <dgm:spPr/>
      <dgm:t>
        <a:bodyPr/>
        <a:lstStyle/>
        <a:p>
          <a:endParaRPr lang="en-US"/>
        </a:p>
      </dgm:t>
    </dgm:pt>
    <dgm:pt modelId="{27D7C445-EE4F-4572-8E12-C3DFB3105B0D}" type="pres">
      <dgm:prSet presAssocID="{4837F13B-6A7E-4028-B5A0-809F098452C7}" presName="rootConnector" presStyleLbl="node1" presStyleIdx="0" presStyleCnt="4"/>
      <dgm:spPr/>
      <dgm:t>
        <a:bodyPr/>
        <a:lstStyle/>
        <a:p>
          <a:endParaRPr lang="en-US"/>
        </a:p>
      </dgm:t>
    </dgm:pt>
    <dgm:pt modelId="{51AA5327-A200-4AD8-9790-E72FF8BAD882}" type="pres">
      <dgm:prSet presAssocID="{4837F13B-6A7E-4028-B5A0-809F098452C7}" presName="childShape" presStyleCnt="0"/>
      <dgm:spPr/>
    </dgm:pt>
    <dgm:pt modelId="{E4C86864-B95B-45D3-9D2D-7594C7670651}" type="pres">
      <dgm:prSet presAssocID="{62676781-0702-4331-A516-6CEDB559EFBC}" presName="root" presStyleCnt="0"/>
      <dgm:spPr/>
    </dgm:pt>
    <dgm:pt modelId="{E9365F01-4303-4502-8059-C2BD95C4AA83}" type="pres">
      <dgm:prSet presAssocID="{62676781-0702-4331-A516-6CEDB559EFBC}" presName="rootComposite" presStyleCnt="0"/>
      <dgm:spPr/>
    </dgm:pt>
    <dgm:pt modelId="{99547985-70D8-494D-B9C4-EB74D7CF87D5}" type="pres">
      <dgm:prSet presAssocID="{62676781-0702-4331-A516-6CEDB559EFBC}" presName="rootText" presStyleLbl="node1" presStyleIdx="1" presStyleCnt="4"/>
      <dgm:spPr/>
      <dgm:t>
        <a:bodyPr/>
        <a:lstStyle/>
        <a:p>
          <a:endParaRPr lang="en-US"/>
        </a:p>
      </dgm:t>
    </dgm:pt>
    <dgm:pt modelId="{DAD6E305-4914-4AED-B4E4-7AC55D0581FC}" type="pres">
      <dgm:prSet presAssocID="{62676781-0702-4331-A516-6CEDB559EFBC}" presName="rootConnector" presStyleLbl="node1" presStyleIdx="1" presStyleCnt="4"/>
      <dgm:spPr/>
      <dgm:t>
        <a:bodyPr/>
        <a:lstStyle/>
        <a:p>
          <a:endParaRPr lang="en-US"/>
        </a:p>
      </dgm:t>
    </dgm:pt>
    <dgm:pt modelId="{D6F49C31-7AF5-4525-8D33-2DAB3DF3387D}" type="pres">
      <dgm:prSet presAssocID="{62676781-0702-4331-A516-6CEDB559EFBC}" presName="childShape" presStyleCnt="0"/>
      <dgm:spPr/>
    </dgm:pt>
    <dgm:pt modelId="{8B83A0A7-356A-41D9-80C1-6FB69754D393}" type="pres">
      <dgm:prSet presAssocID="{11CC1672-E7BA-47F9-ABA8-2CBFD990EA7A}" presName="root" presStyleCnt="0"/>
      <dgm:spPr/>
    </dgm:pt>
    <dgm:pt modelId="{05092ECE-4849-4083-8B75-9ADACF929C35}" type="pres">
      <dgm:prSet presAssocID="{11CC1672-E7BA-47F9-ABA8-2CBFD990EA7A}" presName="rootComposite" presStyleCnt="0"/>
      <dgm:spPr/>
    </dgm:pt>
    <dgm:pt modelId="{D8379AF2-B122-4370-AC65-7DB8944B5995}" type="pres">
      <dgm:prSet presAssocID="{11CC1672-E7BA-47F9-ABA8-2CBFD990EA7A}" presName="rootText" presStyleLbl="node1" presStyleIdx="2" presStyleCnt="4"/>
      <dgm:spPr/>
      <dgm:t>
        <a:bodyPr/>
        <a:lstStyle/>
        <a:p>
          <a:endParaRPr lang="en-US"/>
        </a:p>
      </dgm:t>
    </dgm:pt>
    <dgm:pt modelId="{06C0B561-746A-4186-936A-BD0F70073078}" type="pres">
      <dgm:prSet presAssocID="{11CC1672-E7BA-47F9-ABA8-2CBFD990EA7A}" presName="rootConnector" presStyleLbl="node1" presStyleIdx="2" presStyleCnt="4"/>
      <dgm:spPr/>
      <dgm:t>
        <a:bodyPr/>
        <a:lstStyle/>
        <a:p>
          <a:endParaRPr lang="en-US"/>
        </a:p>
      </dgm:t>
    </dgm:pt>
    <dgm:pt modelId="{F3474291-9693-44D4-BCB4-523D8C1B6286}" type="pres">
      <dgm:prSet presAssocID="{11CC1672-E7BA-47F9-ABA8-2CBFD990EA7A}" presName="childShape" presStyleCnt="0"/>
      <dgm:spPr/>
    </dgm:pt>
    <dgm:pt modelId="{1CEF00E1-B0B4-4E59-82B3-67B8B6742745}" type="pres">
      <dgm:prSet presAssocID="{CCA6AD78-B386-4D02-B752-460292C8334F}" presName="Name13" presStyleLbl="parChTrans1D2" presStyleIdx="0" presStyleCnt="4"/>
      <dgm:spPr/>
      <dgm:t>
        <a:bodyPr/>
        <a:lstStyle/>
        <a:p>
          <a:endParaRPr lang="en-US"/>
        </a:p>
      </dgm:t>
    </dgm:pt>
    <dgm:pt modelId="{C6ADE104-D303-47CB-BCCE-352E1C291772}" type="pres">
      <dgm:prSet presAssocID="{55E0960A-1B39-4379-9778-FA3D0E5F3480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B5AF93-8208-481E-AEE9-2FA342A242C4}" type="pres">
      <dgm:prSet presAssocID="{76D9EBE6-2848-4181-A652-ADA36F06B0FB}" presName="Name13" presStyleLbl="parChTrans1D2" presStyleIdx="1" presStyleCnt="4"/>
      <dgm:spPr/>
      <dgm:t>
        <a:bodyPr/>
        <a:lstStyle/>
        <a:p>
          <a:endParaRPr lang="en-US"/>
        </a:p>
      </dgm:t>
    </dgm:pt>
    <dgm:pt modelId="{C2C639E9-3374-4D53-8B35-3328F25A0078}" type="pres">
      <dgm:prSet presAssocID="{C8A194FF-F409-40AD-BA45-AAB4C2239604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B6F492-A713-497E-8AA0-6CB99CAE5700}" type="pres">
      <dgm:prSet presAssocID="{039A5D34-8595-455B-BB9C-A0CA26611FC5}" presName="root" presStyleCnt="0"/>
      <dgm:spPr/>
    </dgm:pt>
    <dgm:pt modelId="{BEB10A50-FB36-4EAA-AD9E-0B26893639CB}" type="pres">
      <dgm:prSet presAssocID="{039A5D34-8595-455B-BB9C-A0CA26611FC5}" presName="rootComposite" presStyleCnt="0"/>
      <dgm:spPr/>
    </dgm:pt>
    <dgm:pt modelId="{2D7053D8-3217-4384-B6A4-895BFA217527}" type="pres">
      <dgm:prSet presAssocID="{039A5D34-8595-455B-BB9C-A0CA26611FC5}" presName="rootText" presStyleLbl="node1" presStyleIdx="3" presStyleCnt="4"/>
      <dgm:spPr/>
      <dgm:t>
        <a:bodyPr/>
        <a:lstStyle/>
        <a:p>
          <a:endParaRPr lang="en-US"/>
        </a:p>
      </dgm:t>
    </dgm:pt>
    <dgm:pt modelId="{13860F6D-EED5-4434-8D39-837DBC98B2B7}" type="pres">
      <dgm:prSet presAssocID="{039A5D34-8595-455B-BB9C-A0CA26611FC5}" presName="rootConnector" presStyleLbl="node1" presStyleIdx="3" presStyleCnt="4"/>
      <dgm:spPr/>
      <dgm:t>
        <a:bodyPr/>
        <a:lstStyle/>
        <a:p>
          <a:endParaRPr lang="en-US"/>
        </a:p>
      </dgm:t>
    </dgm:pt>
    <dgm:pt modelId="{3B987F78-BB4E-4D83-9C76-6A92541B0190}" type="pres">
      <dgm:prSet presAssocID="{039A5D34-8595-455B-BB9C-A0CA26611FC5}" presName="childShape" presStyleCnt="0"/>
      <dgm:spPr/>
    </dgm:pt>
    <dgm:pt modelId="{7BD930E2-4273-4289-A741-536FA4042299}" type="pres">
      <dgm:prSet presAssocID="{E36EC7FB-81C0-488F-B966-2392EBC7A0BC}" presName="Name13" presStyleLbl="parChTrans1D2" presStyleIdx="2" presStyleCnt="4"/>
      <dgm:spPr/>
      <dgm:t>
        <a:bodyPr/>
        <a:lstStyle/>
        <a:p>
          <a:endParaRPr lang="en-US"/>
        </a:p>
      </dgm:t>
    </dgm:pt>
    <dgm:pt modelId="{7B1DA62F-9677-46AE-9F97-4705D068A5E2}" type="pres">
      <dgm:prSet presAssocID="{41EDDC3A-A9F1-4356-964A-40085B320BB7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8E0F3B-5D16-42CB-B626-B7C5C80EACAE}" type="pres">
      <dgm:prSet presAssocID="{9991AB43-5FC0-4687-BE20-54346A04EC4B}" presName="Name13" presStyleLbl="parChTrans1D2" presStyleIdx="3" presStyleCnt="4"/>
      <dgm:spPr/>
      <dgm:t>
        <a:bodyPr/>
        <a:lstStyle/>
        <a:p>
          <a:endParaRPr lang="en-US"/>
        </a:p>
      </dgm:t>
    </dgm:pt>
    <dgm:pt modelId="{07031370-F59A-46F3-AEB0-6BB719CB93B7}" type="pres">
      <dgm:prSet presAssocID="{93D09D98-D5A1-4E9B-88FE-D7124A5AFF1C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B797F7-E96B-4BA4-99EE-5606A2D5A190}" type="presOf" srcId="{55E0960A-1B39-4379-9778-FA3D0E5F3480}" destId="{C6ADE104-D303-47CB-BCCE-352E1C291772}" srcOrd="0" destOrd="0" presId="urn:microsoft.com/office/officeart/2005/8/layout/hierarchy3"/>
    <dgm:cxn modelId="{109E2614-AFDF-43E7-B279-4F285EEACF23}" srcId="{11CC1672-E7BA-47F9-ABA8-2CBFD990EA7A}" destId="{C8A194FF-F409-40AD-BA45-AAB4C2239604}" srcOrd="1" destOrd="0" parTransId="{76D9EBE6-2848-4181-A652-ADA36F06B0FB}" sibTransId="{A5BF903E-6CA2-4B96-B831-1B71A19B65F3}"/>
    <dgm:cxn modelId="{A8D3B633-9150-48A3-BDA6-CA7081CD374F}" type="presOf" srcId="{62676781-0702-4331-A516-6CEDB559EFBC}" destId="{99547985-70D8-494D-B9C4-EB74D7CF87D5}" srcOrd="0" destOrd="0" presId="urn:microsoft.com/office/officeart/2005/8/layout/hierarchy3"/>
    <dgm:cxn modelId="{32D0EFC2-7B3F-469F-B329-09801E756FA3}" type="presOf" srcId="{41EDDC3A-A9F1-4356-964A-40085B320BB7}" destId="{7B1DA62F-9677-46AE-9F97-4705D068A5E2}" srcOrd="0" destOrd="0" presId="urn:microsoft.com/office/officeart/2005/8/layout/hierarchy3"/>
    <dgm:cxn modelId="{D5B20453-F9AA-470E-B4BB-F3F79419F001}" srcId="{B73E95A2-DB97-4807-ACE1-A07722584D6D}" destId="{4837F13B-6A7E-4028-B5A0-809F098452C7}" srcOrd="0" destOrd="0" parTransId="{77B6620C-7EC8-482A-A1A9-A1933E369413}" sibTransId="{D160D0DB-0F74-4C6B-B554-308436FB1F13}"/>
    <dgm:cxn modelId="{5282C069-F309-41C4-97FB-58CE9724BD19}" srcId="{B73E95A2-DB97-4807-ACE1-A07722584D6D}" destId="{62676781-0702-4331-A516-6CEDB559EFBC}" srcOrd="1" destOrd="0" parTransId="{8C688BD3-6AE2-4778-A2AD-4654543DAFEB}" sibTransId="{E6DCD227-F668-4194-A0D4-8E917778EA26}"/>
    <dgm:cxn modelId="{DC91A4DB-F13D-46D4-9B96-82C03F68F2E1}" type="presOf" srcId="{9991AB43-5FC0-4687-BE20-54346A04EC4B}" destId="{028E0F3B-5D16-42CB-B626-B7C5C80EACAE}" srcOrd="0" destOrd="0" presId="urn:microsoft.com/office/officeart/2005/8/layout/hierarchy3"/>
    <dgm:cxn modelId="{5875A600-8E2E-4A50-91B5-E3710B958C91}" srcId="{039A5D34-8595-455B-BB9C-A0CA26611FC5}" destId="{93D09D98-D5A1-4E9B-88FE-D7124A5AFF1C}" srcOrd="1" destOrd="0" parTransId="{9991AB43-5FC0-4687-BE20-54346A04EC4B}" sibTransId="{03FE36AD-C7F8-4C69-8E28-EA888C2D50A4}"/>
    <dgm:cxn modelId="{FB459208-4C03-4C61-9F5F-BB33AC8431A3}" srcId="{11CC1672-E7BA-47F9-ABA8-2CBFD990EA7A}" destId="{55E0960A-1B39-4379-9778-FA3D0E5F3480}" srcOrd="0" destOrd="0" parTransId="{CCA6AD78-B386-4D02-B752-460292C8334F}" sibTransId="{0DDB1D26-27CB-4C31-A844-D41D25E9AE29}"/>
    <dgm:cxn modelId="{25BC2EF6-1FCA-4880-94A3-E7E77DD9519B}" type="presOf" srcId="{B73E95A2-DB97-4807-ACE1-A07722584D6D}" destId="{CD12350E-8657-4F61-AE0F-0446CCDAA7E8}" srcOrd="0" destOrd="0" presId="urn:microsoft.com/office/officeart/2005/8/layout/hierarchy3"/>
    <dgm:cxn modelId="{05163CE3-3ABE-4A3F-8987-70FA76A1A9A4}" type="presOf" srcId="{93D09D98-D5A1-4E9B-88FE-D7124A5AFF1C}" destId="{07031370-F59A-46F3-AEB0-6BB719CB93B7}" srcOrd="0" destOrd="0" presId="urn:microsoft.com/office/officeart/2005/8/layout/hierarchy3"/>
    <dgm:cxn modelId="{B9AE36AA-68C0-42E8-A93F-A922B3445050}" type="presOf" srcId="{E36EC7FB-81C0-488F-B966-2392EBC7A0BC}" destId="{7BD930E2-4273-4289-A741-536FA4042299}" srcOrd="0" destOrd="0" presId="urn:microsoft.com/office/officeart/2005/8/layout/hierarchy3"/>
    <dgm:cxn modelId="{B4A6A49D-CD22-4790-AEEB-A20ECE737241}" type="presOf" srcId="{11CC1672-E7BA-47F9-ABA8-2CBFD990EA7A}" destId="{D8379AF2-B122-4370-AC65-7DB8944B5995}" srcOrd="0" destOrd="0" presId="urn:microsoft.com/office/officeart/2005/8/layout/hierarchy3"/>
    <dgm:cxn modelId="{3A6C340C-EEF0-4B48-A2E5-BA6CEB86DC30}" srcId="{B73E95A2-DB97-4807-ACE1-A07722584D6D}" destId="{039A5D34-8595-455B-BB9C-A0CA26611FC5}" srcOrd="3" destOrd="0" parTransId="{EC551EAE-1E7C-4104-B582-4B377D5CEEDF}" sibTransId="{CCC2C6E4-8E48-49CF-ACFE-19E3DB683E76}"/>
    <dgm:cxn modelId="{6ACFA561-7C24-460C-8E2C-5941385F8B66}" type="presOf" srcId="{CCA6AD78-B386-4D02-B752-460292C8334F}" destId="{1CEF00E1-B0B4-4E59-82B3-67B8B6742745}" srcOrd="0" destOrd="0" presId="urn:microsoft.com/office/officeart/2005/8/layout/hierarchy3"/>
    <dgm:cxn modelId="{6361A4EF-80DA-45EF-8A1E-77B35C34E3B2}" type="presOf" srcId="{4837F13B-6A7E-4028-B5A0-809F098452C7}" destId="{27D7C445-EE4F-4572-8E12-C3DFB3105B0D}" srcOrd="1" destOrd="0" presId="urn:microsoft.com/office/officeart/2005/8/layout/hierarchy3"/>
    <dgm:cxn modelId="{64F3AF38-4BA7-41AE-AE88-6AD8C65007C7}" type="presOf" srcId="{76D9EBE6-2848-4181-A652-ADA36F06B0FB}" destId="{6CB5AF93-8208-481E-AEE9-2FA342A242C4}" srcOrd="0" destOrd="0" presId="urn:microsoft.com/office/officeart/2005/8/layout/hierarchy3"/>
    <dgm:cxn modelId="{B64674CA-8578-4683-92CA-D1905C5DBF68}" type="presOf" srcId="{039A5D34-8595-455B-BB9C-A0CA26611FC5}" destId="{2D7053D8-3217-4384-B6A4-895BFA217527}" srcOrd="0" destOrd="0" presId="urn:microsoft.com/office/officeart/2005/8/layout/hierarchy3"/>
    <dgm:cxn modelId="{B0E2183F-AFDC-4E94-8C13-D8BCB36F8988}" type="presOf" srcId="{039A5D34-8595-455B-BB9C-A0CA26611FC5}" destId="{13860F6D-EED5-4434-8D39-837DBC98B2B7}" srcOrd="1" destOrd="0" presId="urn:microsoft.com/office/officeart/2005/8/layout/hierarchy3"/>
    <dgm:cxn modelId="{B0544B8E-419D-4847-A011-3B679845C7CD}" srcId="{039A5D34-8595-455B-BB9C-A0CA26611FC5}" destId="{41EDDC3A-A9F1-4356-964A-40085B320BB7}" srcOrd="0" destOrd="0" parTransId="{E36EC7FB-81C0-488F-B966-2392EBC7A0BC}" sibTransId="{BAE8F610-E3A1-470B-9FED-CC6BF0B8B8BE}"/>
    <dgm:cxn modelId="{695051FE-0173-4967-878B-5ECAA388B299}" type="presOf" srcId="{11CC1672-E7BA-47F9-ABA8-2CBFD990EA7A}" destId="{06C0B561-746A-4186-936A-BD0F70073078}" srcOrd="1" destOrd="0" presId="urn:microsoft.com/office/officeart/2005/8/layout/hierarchy3"/>
    <dgm:cxn modelId="{E4CF5519-59EF-4BAA-9C2C-86D894987BF8}" type="presOf" srcId="{4837F13B-6A7E-4028-B5A0-809F098452C7}" destId="{6391789D-7C5A-42FE-8E89-7FCFD2F1A8A8}" srcOrd="0" destOrd="0" presId="urn:microsoft.com/office/officeart/2005/8/layout/hierarchy3"/>
    <dgm:cxn modelId="{ACC099FE-FD3D-4478-BC16-C893039BD6D3}" type="presOf" srcId="{62676781-0702-4331-A516-6CEDB559EFBC}" destId="{DAD6E305-4914-4AED-B4E4-7AC55D0581FC}" srcOrd="1" destOrd="0" presId="urn:microsoft.com/office/officeart/2005/8/layout/hierarchy3"/>
    <dgm:cxn modelId="{A5D7C699-35F2-4CB4-9C7F-0A2B607EA2AC}" type="presOf" srcId="{C8A194FF-F409-40AD-BA45-AAB4C2239604}" destId="{C2C639E9-3374-4D53-8B35-3328F25A0078}" srcOrd="0" destOrd="0" presId="urn:microsoft.com/office/officeart/2005/8/layout/hierarchy3"/>
    <dgm:cxn modelId="{344E6549-800B-45B1-967D-112B4E050F46}" srcId="{B73E95A2-DB97-4807-ACE1-A07722584D6D}" destId="{11CC1672-E7BA-47F9-ABA8-2CBFD990EA7A}" srcOrd="2" destOrd="0" parTransId="{DF8C5406-6253-497F-B5C1-A25266BB1960}" sibTransId="{C10414CF-B44F-4771-920F-2A3484E7AEB5}"/>
    <dgm:cxn modelId="{91757BB3-743F-414A-ABFE-630C0D9137E4}" type="presParOf" srcId="{CD12350E-8657-4F61-AE0F-0446CCDAA7E8}" destId="{DE7434FF-219F-4CBE-98F2-373E0E52B926}" srcOrd="0" destOrd="0" presId="urn:microsoft.com/office/officeart/2005/8/layout/hierarchy3"/>
    <dgm:cxn modelId="{ED1A0AD2-1939-4196-A9EF-3B05D435C59C}" type="presParOf" srcId="{DE7434FF-219F-4CBE-98F2-373E0E52B926}" destId="{96E18460-9D4F-4B55-95F0-A7473194F7AE}" srcOrd="0" destOrd="0" presId="urn:microsoft.com/office/officeart/2005/8/layout/hierarchy3"/>
    <dgm:cxn modelId="{4CBBD613-18F1-45AE-91BB-890AB7F732E5}" type="presParOf" srcId="{96E18460-9D4F-4B55-95F0-A7473194F7AE}" destId="{6391789D-7C5A-42FE-8E89-7FCFD2F1A8A8}" srcOrd="0" destOrd="0" presId="urn:microsoft.com/office/officeart/2005/8/layout/hierarchy3"/>
    <dgm:cxn modelId="{27AD230F-4AA8-466B-B21C-C30B0B2A2C71}" type="presParOf" srcId="{96E18460-9D4F-4B55-95F0-A7473194F7AE}" destId="{27D7C445-EE4F-4572-8E12-C3DFB3105B0D}" srcOrd="1" destOrd="0" presId="urn:microsoft.com/office/officeart/2005/8/layout/hierarchy3"/>
    <dgm:cxn modelId="{7143E804-377A-4BD3-A8F1-93D418D8F1AE}" type="presParOf" srcId="{DE7434FF-219F-4CBE-98F2-373E0E52B926}" destId="{51AA5327-A200-4AD8-9790-E72FF8BAD882}" srcOrd="1" destOrd="0" presId="urn:microsoft.com/office/officeart/2005/8/layout/hierarchy3"/>
    <dgm:cxn modelId="{682CD85B-9BE3-4820-A89B-01EE076EB50F}" type="presParOf" srcId="{CD12350E-8657-4F61-AE0F-0446CCDAA7E8}" destId="{E4C86864-B95B-45D3-9D2D-7594C7670651}" srcOrd="1" destOrd="0" presId="urn:microsoft.com/office/officeart/2005/8/layout/hierarchy3"/>
    <dgm:cxn modelId="{61B3224D-097E-4C3A-84BB-9BC9FD9EE36B}" type="presParOf" srcId="{E4C86864-B95B-45D3-9D2D-7594C7670651}" destId="{E9365F01-4303-4502-8059-C2BD95C4AA83}" srcOrd="0" destOrd="0" presId="urn:microsoft.com/office/officeart/2005/8/layout/hierarchy3"/>
    <dgm:cxn modelId="{BF0BBE1F-C3D1-459C-A09D-568DF623BA79}" type="presParOf" srcId="{E9365F01-4303-4502-8059-C2BD95C4AA83}" destId="{99547985-70D8-494D-B9C4-EB74D7CF87D5}" srcOrd="0" destOrd="0" presId="urn:microsoft.com/office/officeart/2005/8/layout/hierarchy3"/>
    <dgm:cxn modelId="{47605AC2-14B3-49F6-9593-34EAD5728A0A}" type="presParOf" srcId="{E9365F01-4303-4502-8059-C2BD95C4AA83}" destId="{DAD6E305-4914-4AED-B4E4-7AC55D0581FC}" srcOrd="1" destOrd="0" presId="urn:microsoft.com/office/officeart/2005/8/layout/hierarchy3"/>
    <dgm:cxn modelId="{AD1E80B5-6A57-4900-9C0C-3EA61423DB12}" type="presParOf" srcId="{E4C86864-B95B-45D3-9D2D-7594C7670651}" destId="{D6F49C31-7AF5-4525-8D33-2DAB3DF3387D}" srcOrd="1" destOrd="0" presId="urn:microsoft.com/office/officeart/2005/8/layout/hierarchy3"/>
    <dgm:cxn modelId="{50DC28C7-F892-4D56-A663-F39C011B8449}" type="presParOf" srcId="{CD12350E-8657-4F61-AE0F-0446CCDAA7E8}" destId="{8B83A0A7-356A-41D9-80C1-6FB69754D393}" srcOrd="2" destOrd="0" presId="urn:microsoft.com/office/officeart/2005/8/layout/hierarchy3"/>
    <dgm:cxn modelId="{78403F6B-88FE-4895-AB9C-C206509F8BE3}" type="presParOf" srcId="{8B83A0A7-356A-41D9-80C1-6FB69754D393}" destId="{05092ECE-4849-4083-8B75-9ADACF929C35}" srcOrd="0" destOrd="0" presId="urn:microsoft.com/office/officeart/2005/8/layout/hierarchy3"/>
    <dgm:cxn modelId="{CB35F229-F2B8-4129-BAAF-B1F00E3025B7}" type="presParOf" srcId="{05092ECE-4849-4083-8B75-9ADACF929C35}" destId="{D8379AF2-B122-4370-AC65-7DB8944B5995}" srcOrd="0" destOrd="0" presId="urn:microsoft.com/office/officeart/2005/8/layout/hierarchy3"/>
    <dgm:cxn modelId="{870F060F-85F6-47F0-891B-08C2A8609507}" type="presParOf" srcId="{05092ECE-4849-4083-8B75-9ADACF929C35}" destId="{06C0B561-746A-4186-936A-BD0F70073078}" srcOrd="1" destOrd="0" presId="urn:microsoft.com/office/officeart/2005/8/layout/hierarchy3"/>
    <dgm:cxn modelId="{3B696CE7-0408-4DBB-90AF-46EEB0149F4F}" type="presParOf" srcId="{8B83A0A7-356A-41D9-80C1-6FB69754D393}" destId="{F3474291-9693-44D4-BCB4-523D8C1B6286}" srcOrd="1" destOrd="0" presId="urn:microsoft.com/office/officeart/2005/8/layout/hierarchy3"/>
    <dgm:cxn modelId="{02095334-3322-4ADC-9935-A989CAD918BB}" type="presParOf" srcId="{F3474291-9693-44D4-BCB4-523D8C1B6286}" destId="{1CEF00E1-B0B4-4E59-82B3-67B8B6742745}" srcOrd="0" destOrd="0" presId="urn:microsoft.com/office/officeart/2005/8/layout/hierarchy3"/>
    <dgm:cxn modelId="{87D55CFB-478D-408F-81C5-7EE533723491}" type="presParOf" srcId="{F3474291-9693-44D4-BCB4-523D8C1B6286}" destId="{C6ADE104-D303-47CB-BCCE-352E1C291772}" srcOrd="1" destOrd="0" presId="urn:microsoft.com/office/officeart/2005/8/layout/hierarchy3"/>
    <dgm:cxn modelId="{A9029D08-9339-45C4-99EA-A36DC4CA1493}" type="presParOf" srcId="{F3474291-9693-44D4-BCB4-523D8C1B6286}" destId="{6CB5AF93-8208-481E-AEE9-2FA342A242C4}" srcOrd="2" destOrd="0" presId="urn:microsoft.com/office/officeart/2005/8/layout/hierarchy3"/>
    <dgm:cxn modelId="{B53BB2B4-0400-4BC9-A428-BB52475324D6}" type="presParOf" srcId="{F3474291-9693-44D4-BCB4-523D8C1B6286}" destId="{C2C639E9-3374-4D53-8B35-3328F25A0078}" srcOrd="3" destOrd="0" presId="urn:microsoft.com/office/officeart/2005/8/layout/hierarchy3"/>
    <dgm:cxn modelId="{3821C7D3-8802-4A1B-9AEB-8837FA5E1FA5}" type="presParOf" srcId="{CD12350E-8657-4F61-AE0F-0446CCDAA7E8}" destId="{10B6F492-A713-497E-8AA0-6CB99CAE5700}" srcOrd="3" destOrd="0" presId="urn:microsoft.com/office/officeart/2005/8/layout/hierarchy3"/>
    <dgm:cxn modelId="{CAE33EBB-4A3D-4319-8281-D242C1A37493}" type="presParOf" srcId="{10B6F492-A713-497E-8AA0-6CB99CAE5700}" destId="{BEB10A50-FB36-4EAA-AD9E-0B26893639CB}" srcOrd="0" destOrd="0" presId="urn:microsoft.com/office/officeart/2005/8/layout/hierarchy3"/>
    <dgm:cxn modelId="{C73EBA54-C8F1-41EC-9C3B-9C810B17839E}" type="presParOf" srcId="{BEB10A50-FB36-4EAA-AD9E-0B26893639CB}" destId="{2D7053D8-3217-4384-B6A4-895BFA217527}" srcOrd="0" destOrd="0" presId="urn:microsoft.com/office/officeart/2005/8/layout/hierarchy3"/>
    <dgm:cxn modelId="{5E63588C-905A-4AB2-A9FA-4F89CF7A2335}" type="presParOf" srcId="{BEB10A50-FB36-4EAA-AD9E-0B26893639CB}" destId="{13860F6D-EED5-4434-8D39-837DBC98B2B7}" srcOrd="1" destOrd="0" presId="urn:microsoft.com/office/officeart/2005/8/layout/hierarchy3"/>
    <dgm:cxn modelId="{E9355308-7C8B-4126-B54A-49F95AC8DAB4}" type="presParOf" srcId="{10B6F492-A713-497E-8AA0-6CB99CAE5700}" destId="{3B987F78-BB4E-4D83-9C76-6A92541B0190}" srcOrd="1" destOrd="0" presId="urn:microsoft.com/office/officeart/2005/8/layout/hierarchy3"/>
    <dgm:cxn modelId="{3E253437-2730-452A-9DA7-6CFB56DDFBD1}" type="presParOf" srcId="{3B987F78-BB4E-4D83-9C76-6A92541B0190}" destId="{7BD930E2-4273-4289-A741-536FA4042299}" srcOrd="0" destOrd="0" presId="urn:microsoft.com/office/officeart/2005/8/layout/hierarchy3"/>
    <dgm:cxn modelId="{56547FE7-4AD0-47D1-BEB7-C0CC4EE4C4CF}" type="presParOf" srcId="{3B987F78-BB4E-4D83-9C76-6A92541B0190}" destId="{7B1DA62F-9677-46AE-9F97-4705D068A5E2}" srcOrd="1" destOrd="0" presId="urn:microsoft.com/office/officeart/2005/8/layout/hierarchy3"/>
    <dgm:cxn modelId="{305F550B-4178-4647-B28E-7F1542882A98}" type="presParOf" srcId="{3B987F78-BB4E-4D83-9C76-6A92541B0190}" destId="{028E0F3B-5D16-42CB-B626-B7C5C80EACAE}" srcOrd="2" destOrd="0" presId="urn:microsoft.com/office/officeart/2005/8/layout/hierarchy3"/>
    <dgm:cxn modelId="{56B7D258-1DDA-4886-BCC9-15C2DC7EA7CC}" type="presParOf" srcId="{3B987F78-BB4E-4D83-9C76-6A92541B0190}" destId="{07031370-F59A-46F3-AEB0-6BB719CB93B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BC6D68-D079-49DF-A874-5B2E02D7E410}" type="doc">
      <dgm:prSet loTypeId="urn:microsoft.com/office/officeart/2005/8/layout/chevron1" loCatId="Inbox" qsTypeId="urn:microsoft.com/office/officeart/2005/8/quickstyle/simple4" qsCatId="simple" csTypeId="urn:microsoft.com/office/officeart/2005/8/colors/accent5_4" csCatId="accent5"/>
      <dgm:spPr/>
      <dgm:t>
        <a:bodyPr/>
        <a:lstStyle/>
        <a:p>
          <a:endParaRPr lang="en-US"/>
        </a:p>
      </dgm:t>
    </dgm:pt>
    <dgm:pt modelId="{FBB17BA7-D3B6-4DE3-B376-AAA66433CD72}">
      <dgm:prSet/>
      <dgm:spPr/>
      <dgm:t>
        <a:bodyPr/>
        <a:lstStyle/>
        <a:p>
          <a:r>
            <a:rPr lang="en-US" baseline="0"/>
            <a:t>Learn about your test</a:t>
          </a:r>
          <a:endParaRPr lang="en-US"/>
        </a:p>
      </dgm:t>
    </dgm:pt>
    <dgm:pt modelId="{D588955F-3E9C-4E7A-8E5A-9C0E534E04F5}" type="parTrans" cxnId="{C55ABF11-9EB9-4446-95E3-1D8858B84947}">
      <dgm:prSet/>
      <dgm:spPr/>
      <dgm:t>
        <a:bodyPr/>
        <a:lstStyle/>
        <a:p>
          <a:endParaRPr lang="en-US"/>
        </a:p>
      </dgm:t>
    </dgm:pt>
    <dgm:pt modelId="{609B7D08-A509-4DD8-9F8E-A1B6C50DC57B}" type="sibTrans" cxnId="{C55ABF11-9EB9-4446-95E3-1D8858B84947}">
      <dgm:prSet/>
      <dgm:spPr/>
      <dgm:t>
        <a:bodyPr/>
        <a:lstStyle/>
        <a:p>
          <a:endParaRPr lang="en-US"/>
        </a:p>
      </dgm:t>
    </dgm:pt>
    <dgm:pt modelId="{7A52B30D-7D61-4019-97D2-534762DD0993}">
      <dgm:prSet/>
      <dgm:spPr/>
      <dgm:t>
        <a:bodyPr/>
        <a:lstStyle/>
        <a:p>
          <a:r>
            <a:rPr lang="en-US" baseline="0"/>
            <a:t>Learn about the specific test you will be taking</a:t>
          </a:r>
          <a:endParaRPr lang="en-US"/>
        </a:p>
      </dgm:t>
    </dgm:pt>
    <dgm:pt modelId="{BCC210E4-2E92-477F-A024-0F29CBC220D4}" type="parTrans" cxnId="{85B62AE8-96A3-4520-B6CD-4780B09338B5}">
      <dgm:prSet/>
      <dgm:spPr/>
      <dgm:t>
        <a:bodyPr/>
        <a:lstStyle/>
        <a:p>
          <a:endParaRPr lang="en-US"/>
        </a:p>
      </dgm:t>
    </dgm:pt>
    <dgm:pt modelId="{3DA5B54B-0520-4EB2-94DB-05382BF5A1FD}" type="sibTrans" cxnId="{85B62AE8-96A3-4520-B6CD-4780B09338B5}">
      <dgm:prSet/>
      <dgm:spPr/>
      <dgm:t>
        <a:bodyPr/>
        <a:lstStyle/>
        <a:p>
          <a:endParaRPr lang="en-US"/>
        </a:p>
      </dgm:t>
    </dgm:pt>
    <dgm:pt modelId="{7342B96C-5622-4FB6-8D0B-9515297CF452}">
      <dgm:prSet/>
      <dgm:spPr/>
      <dgm:t>
        <a:bodyPr/>
        <a:lstStyle/>
        <a:p>
          <a:r>
            <a:rPr lang="en-US" baseline="0"/>
            <a:t>Know the number and percentage of  questions in each category</a:t>
          </a:r>
          <a:endParaRPr lang="en-US"/>
        </a:p>
      </dgm:t>
    </dgm:pt>
    <dgm:pt modelId="{134B1195-4580-46F7-BC7D-B70D2111EBD8}" type="parTrans" cxnId="{3BEB387F-127D-4EB2-B485-33E60872FABA}">
      <dgm:prSet/>
      <dgm:spPr/>
      <dgm:t>
        <a:bodyPr/>
        <a:lstStyle/>
        <a:p>
          <a:endParaRPr lang="en-US"/>
        </a:p>
      </dgm:t>
    </dgm:pt>
    <dgm:pt modelId="{20763D03-D343-4A43-B0B5-A71725077539}" type="sibTrans" cxnId="{3BEB387F-127D-4EB2-B485-33E60872FABA}">
      <dgm:prSet/>
      <dgm:spPr/>
      <dgm:t>
        <a:bodyPr/>
        <a:lstStyle/>
        <a:p>
          <a:endParaRPr lang="en-US"/>
        </a:p>
      </dgm:t>
    </dgm:pt>
    <dgm:pt modelId="{37371D09-EA8B-488C-ABD8-661BA071C67C}">
      <dgm:prSet/>
      <dgm:spPr/>
      <dgm:t>
        <a:bodyPr/>
        <a:lstStyle/>
        <a:p>
          <a:r>
            <a:rPr lang="en-US" baseline="0"/>
            <a:t>Knowledge and skills measured by the test</a:t>
          </a:r>
          <a:endParaRPr lang="en-US"/>
        </a:p>
      </dgm:t>
    </dgm:pt>
    <dgm:pt modelId="{19FD22E6-AFEB-4747-A245-82E2D642E8A1}" type="parTrans" cxnId="{92C7DED6-B9D1-4BD4-8EB8-E0B720B6D8E4}">
      <dgm:prSet/>
      <dgm:spPr/>
      <dgm:t>
        <a:bodyPr/>
        <a:lstStyle/>
        <a:p>
          <a:endParaRPr lang="en-US"/>
        </a:p>
      </dgm:t>
    </dgm:pt>
    <dgm:pt modelId="{19374475-924F-4751-A8B9-4B59A3A005C0}" type="sibTrans" cxnId="{92C7DED6-B9D1-4BD4-8EB8-E0B720B6D8E4}">
      <dgm:prSet/>
      <dgm:spPr/>
      <dgm:t>
        <a:bodyPr/>
        <a:lstStyle/>
        <a:p>
          <a:endParaRPr lang="en-US"/>
        </a:p>
      </dgm:t>
    </dgm:pt>
    <dgm:pt modelId="{9127E6FA-0D51-440E-9C15-FD3EBB6B813A}">
      <dgm:prSet/>
      <dgm:spPr/>
      <dgm:t>
        <a:bodyPr/>
        <a:lstStyle/>
        <a:p>
          <a:r>
            <a:rPr lang="en-US" baseline="0"/>
            <a:t>“Plan the work and work the plan”</a:t>
          </a:r>
          <a:endParaRPr lang="en-US"/>
        </a:p>
      </dgm:t>
    </dgm:pt>
    <dgm:pt modelId="{8947FD5C-55BF-49B4-BD46-106B7D2CACA7}" type="parTrans" cxnId="{E0BC618B-23CD-48F2-9552-E208754260B2}">
      <dgm:prSet/>
      <dgm:spPr/>
      <dgm:t>
        <a:bodyPr/>
        <a:lstStyle/>
        <a:p>
          <a:endParaRPr lang="en-US"/>
        </a:p>
      </dgm:t>
    </dgm:pt>
    <dgm:pt modelId="{857F86EC-5475-4A11-A9DE-FE92366FCC9E}" type="sibTrans" cxnId="{E0BC618B-23CD-48F2-9552-E208754260B2}">
      <dgm:prSet/>
      <dgm:spPr/>
      <dgm:t>
        <a:bodyPr/>
        <a:lstStyle/>
        <a:p>
          <a:endParaRPr lang="en-US"/>
        </a:p>
      </dgm:t>
    </dgm:pt>
    <dgm:pt modelId="{72F9F0F3-2CD6-4BF8-BC2A-9F27DE4B8170}">
      <dgm:prSet/>
      <dgm:spPr/>
      <dgm:t>
        <a:bodyPr/>
        <a:lstStyle/>
        <a:p>
          <a:r>
            <a:rPr lang="en-US" baseline="0"/>
            <a:t>Practice with Sample test questions</a:t>
          </a:r>
          <a:endParaRPr lang="en-US"/>
        </a:p>
      </dgm:t>
    </dgm:pt>
    <dgm:pt modelId="{D87BAE73-5AA2-45D6-99BD-3D98D4CA206A}" type="parTrans" cxnId="{BCABBE56-234D-4C4A-8376-0B5A625CD9C0}">
      <dgm:prSet/>
      <dgm:spPr/>
      <dgm:t>
        <a:bodyPr/>
        <a:lstStyle/>
        <a:p>
          <a:endParaRPr lang="en-US"/>
        </a:p>
      </dgm:t>
    </dgm:pt>
    <dgm:pt modelId="{4458B35C-A497-4608-96F2-541FB7514C58}" type="sibTrans" cxnId="{BCABBE56-234D-4C4A-8376-0B5A625CD9C0}">
      <dgm:prSet/>
      <dgm:spPr/>
      <dgm:t>
        <a:bodyPr/>
        <a:lstStyle/>
        <a:p>
          <a:endParaRPr lang="en-US"/>
        </a:p>
      </dgm:t>
    </dgm:pt>
    <dgm:pt modelId="{858CD867-0547-4B6C-B19C-BE59F1FA4E9A}" type="pres">
      <dgm:prSet presAssocID="{A9BC6D68-D079-49DF-A874-5B2E02D7E4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9F0EFC-2A9B-4C89-9AE0-14B746A7474A}" type="pres">
      <dgm:prSet presAssocID="{FBB17BA7-D3B6-4DE3-B376-AAA66433CD72}" presName="composite" presStyleCnt="0"/>
      <dgm:spPr/>
    </dgm:pt>
    <dgm:pt modelId="{0DC6B76E-50DA-4611-8B71-6EC394C6F617}" type="pres">
      <dgm:prSet presAssocID="{FBB17BA7-D3B6-4DE3-B376-AAA66433CD72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F36551-F240-4F50-8AB2-7185B3BD4CD1}" type="pres">
      <dgm:prSet presAssocID="{FBB17BA7-D3B6-4DE3-B376-AAA66433CD72}" presName="desTx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36BA3F-A538-41C1-88D0-A7757DA5F0A9}" type="pres">
      <dgm:prSet presAssocID="{609B7D08-A509-4DD8-9F8E-A1B6C50DC57B}" presName="space" presStyleCnt="0"/>
      <dgm:spPr/>
    </dgm:pt>
    <dgm:pt modelId="{6184BCCC-8C02-4D2C-A36F-B68D4A447427}" type="pres">
      <dgm:prSet presAssocID="{72F9F0F3-2CD6-4BF8-BC2A-9F27DE4B8170}" presName="composite" presStyleCnt="0"/>
      <dgm:spPr/>
    </dgm:pt>
    <dgm:pt modelId="{440043BB-59FF-42EB-BA76-DFE83F730D16}" type="pres">
      <dgm:prSet presAssocID="{72F9F0F3-2CD6-4BF8-BC2A-9F27DE4B8170}" presName="par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738FE4-5F77-485E-99B4-3564612E0CA5}" type="pres">
      <dgm:prSet presAssocID="{72F9F0F3-2CD6-4BF8-BC2A-9F27DE4B8170}" presName="desTx" presStyleLbl="revTx" presStyleIdx="0" presStyleCnt="1">
        <dgm:presLayoutVars>
          <dgm:bulletEnabled val="1"/>
        </dgm:presLayoutVars>
      </dgm:prSet>
      <dgm:spPr/>
    </dgm:pt>
  </dgm:ptLst>
  <dgm:cxnLst>
    <dgm:cxn modelId="{3BEB387F-127D-4EB2-B485-33E60872FABA}" srcId="{FBB17BA7-D3B6-4DE3-B376-AAA66433CD72}" destId="{7342B96C-5622-4FB6-8D0B-9515297CF452}" srcOrd="1" destOrd="0" parTransId="{134B1195-4580-46F7-BC7D-B70D2111EBD8}" sibTransId="{20763D03-D343-4A43-B0B5-A71725077539}"/>
    <dgm:cxn modelId="{C55ABF11-9EB9-4446-95E3-1D8858B84947}" srcId="{A9BC6D68-D079-49DF-A874-5B2E02D7E410}" destId="{FBB17BA7-D3B6-4DE3-B376-AAA66433CD72}" srcOrd="0" destOrd="0" parTransId="{D588955F-3E9C-4E7A-8E5A-9C0E534E04F5}" sibTransId="{609B7D08-A509-4DD8-9F8E-A1B6C50DC57B}"/>
    <dgm:cxn modelId="{7350AB45-9EE5-4EC2-8224-E98C3279A48C}" type="presOf" srcId="{9127E6FA-0D51-440E-9C15-FD3EBB6B813A}" destId="{AEF36551-F240-4F50-8AB2-7185B3BD4CD1}" srcOrd="0" destOrd="3" presId="urn:microsoft.com/office/officeart/2005/8/layout/chevron1"/>
    <dgm:cxn modelId="{BCABBE56-234D-4C4A-8376-0B5A625CD9C0}" srcId="{A9BC6D68-D079-49DF-A874-5B2E02D7E410}" destId="{72F9F0F3-2CD6-4BF8-BC2A-9F27DE4B8170}" srcOrd="1" destOrd="0" parTransId="{D87BAE73-5AA2-45D6-99BD-3D98D4CA206A}" sibTransId="{4458B35C-A497-4608-96F2-541FB7514C58}"/>
    <dgm:cxn modelId="{1ADCBD25-A54F-48B6-8B27-868B485694F2}" type="presOf" srcId="{A9BC6D68-D079-49DF-A874-5B2E02D7E410}" destId="{858CD867-0547-4B6C-B19C-BE59F1FA4E9A}" srcOrd="0" destOrd="0" presId="urn:microsoft.com/office/officeart/2005/8/layout/chevron1"/>
    <dgm:cxn modelId="{92C7DED6-B9D1-4BD4-8EB8-E0B720B6D8E4}" srcId="{FBB17BA7-D3B6-4DE3-B376-AAA66433CD72}" destId="{37371D09-EA8B-488C-ABD8-661BA071C67C}" srcOrd="2" destOrd="0" parTransId="{19FD22E6-AFEB-4747-A245-82E2D642E8A1}" sibTransId="{19374475-924F-4751-A8B9-4B59A3A005C0}"/>
    <dgm:cxn modelId="{8B382CE2-59B3-4916-9675-C79FA90C2792}" type="presOf" srcId="{FBB17BA7-D3B6-4DE3-B376-AAA66433CD72}" destId="{0DC6B76E-50DA-4611-8B71-6EC394C6F617}" srcOrd="0" destOrd="0" presId="urn:microsoft.com/office/officeart/2005/8/layout/chevron1"/>
    <dgm:cxn modelId="{85B62AE8-96A3-4520-B6CD-4780B09338B5}" srcId="{FBB17BA7-D3B6-4DE3-B376-AAA66433CD72}" destId="{7A52B30D-7D61-4019-97D2-534762DD0993}" srcOrd="0" destOrd="0" parTransId="{BCC210E4-2E92-477F-A024-0F29CBC220D4}" sibTransId="{3DA5B54B-0520-4EB2-94DB-05382BF5A1FD}"/>
    <dgm:cxn modelId="{E0BC618B-23CD-48F2-9552-E208754260B2}" srcId="{FBB17BA7-D3B6-4DE3-B376-AAA66433CD72}" destId="{9127E6FA-0D51-440E-9C15-FD3EBB6B813A}" srcOrd="3" destOrd="0" parTransId="{8947FD5C-55BF-49B4-BD46-106B7D2CACA7}" sibTransId="{857F86EC-5475-4A11-A9DE-FE92366FCC9E}"/>
    <dgm:cxn modelId="{8DB35BA7-AC15-40E9-BE04-DE6C65977C01}" type="presOf" srcId="{7342B96C-5622-4FB6-8D0B-9515297CF452}" destId="{AEF36551-F240-4F50-8AB2-7185B3BD4CD1}" srcOrd="0" destOrd="1" presId="urn:microsoft.com/office/officeart/2005/8/layout/chevron1"/>
    <dgm:cxn modelId="{E4B53997-8ED8-4117-A37F-2DD2EB833DE3}" type="presOf" srcId="{72F9F0F3-2CD6-4BF8-BC2A-9F27DE4B8170}" destId="{440043BB-59FF-42EB-BA76-DFE83F730D16}" srcOrd="0" destOrd="0" presId="urn:microsoft.com/office/officeart/2005/8/layout/chevron1"/>
    <dgm:cxn modelId="{754BA726-D1DC-4B3A-BB9A-99456AA48B00}" type="presOf" srcId="{37371D09-EA8B-488C-ABD8-661BA071C67C}" destId="{AEF36551-F240-4F50-8AB2-7185B3BD4CD1}" srcOrd="0" destOrd="2" presId="urn:microsoft.com/office/officeart/2005/8/layout/chevron1"/>
    <dgm:cxn modelId="{6A59EC4F-F30A-4710-A2EB-5348952C4995}" type="presOf" srcId="{7A52B30D-7D61-4019-97D2-534762DD0993}" destId="{AEF36551-F240-4F50-8AB2-7185B3BD4CD1}" srcOrd="0" destOrd="0" presId="urn:microsoft.com/office/officeart/2005/8/layout/chevron1"/>
    <dgm:cxn modelId="{DA5377C8-057F-4DBC-885E-2E9D262C43EA}" type="presParOf" srcId="{858CD867-0547-4B6C-B19C-BE59F1FA4E9A}" destId="{A89F0EFC-2A9B-4C89-9AE0-14B746A7474A}" srcOrd="0" destOrd="0" presId="urn:microsoft.com/office/officeart/2005/8/layout/chevron1"/>
    <dgm:cxn modelId="{60FE78D8-37ED-4C11-9192-C8216F971353}" type="presParOf" srcId="{A89F0EFC-2A9B-4C89-9AE0-14B746A7474A}" destId="{0DC6B76E-50DA-4611-8B71-6EC394C6F617}" srcOrd="0" destOrd="0" presId="urn:microsoft.com/office/officeart/2005/8/layout/chevron1"/>
    <dgm:cxn modelId="{C794DDD0-BB02-4D7A-B359-07AB306E5504}" type="presParOf" srcId="{A89F0EFC-2A9B-4C89-9AE0-14B746A7474A}" destId="{AEF36551-F240-4F50-8AB2-7185B3BD4CD1}" srcOrd="1" destOrd="0" presId="urn:microsoft.com/office/officeart/2005/8/layout/chevron1"/>
    <dgm:cxn modelId="{B35A4A40-09E8-42F6-B3E3-19666C01B98C}" type="presParOf" srcId="{858CD867-0547-4B6C-B19C-BE59F1FA4E9A}" destId="{2536BA3F-A538-41C1-88D0-A7757DA5F0A9}" srcOrd="1" destOrd="0" presId="urn:microsoft.com/office/officeart/2005/8/layout/chevron1"/>
    <dgm:cxn modelId="{8C6DE1E1-FFAF-4458-A1F6-1DFA4605BEAB}" type="presParOf" srcId="{858CD867-0547-4B6C-B19C-BE59F1FA4E9A}" destId="{6184BCCC-8C02-4D2C-A36F-B68D4A447427}" srcOrd="2" destOrd="0" presId="urn:microsoft.com/office/officeart/2005/8/layout/chevron1"/>
    <dgm:cxn modelId="{0E98990B-446F-416F-BC5C-E716D180367E}" type="presParOf" srcId="{6184BCCC-8C02-4D2C-A36F-B68D4A447427}" destId="{440043BB-59FF-42EB-BA76-DFE83F730D16}" srcOrd="0" destOrd="0" presId="urn:microsoft.com/office/officeart/2005/8/layout/chevron1"/>
    <dgm:cxn modelId="{C6A98F41-5091-4E84-82D8-2C1E538FF75B}" type="presParOf" srcId="{6184BCCC-8C02-4D2C-A36F-B68D4A447427}" destId="{A8738FE4-5F77-485E-99B4-3564612E0CA5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3ED054-AA70-4D6F-B99A-B5AA98B194A8}" type="doc">
      <dgm:prSet loTypeId="urn:microsoft.com/office/officeart/2005/8/layout/hierarchy1" loCatId="Inbox" qsTypeId="urn:microsoft.com/office/officeart/2005/8/quickstyle/simple5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D6275BA2-75E9-4701-A8F1-A7DF0CB7DDE1}">
      <dgm:prSet/>
      <dgm:spPr/>
      <dgm:t>
        <a:bodyPr/>
        <a:lstStyle/>
        <a:p>
          <a:r>
            <a:rPr lang="en-US" baseline="0"/>
            <a:t>Selected response questions</a:t>
          </a:r>
          <a:endParaRPr lang="en-US"/>
        </a:p>
      </dgm:t>
    </dgm:pt>
    <dgm:pt modelId="{9567A33E-0CFC-4A30-873D-F402E4010A3E}" type="parTrans" cxnId="{AEC30DAD-C3A4-4595-8DBC-92C538697E22}">
      <dgm:prSet/>
      <dgm:spPr/>
      <dgm:t>
        <a:bodyPr/>
        <a:lstStyle/>
        <a:p>
          <a:endParaRPr lang="en-US"/>
        </a:p>
      </dgm:t>
    </dgm:pt>
    <dgm:pt modelId="{6C922C29-3879-4032-B5F1-CA69F8AA8308}" type="sibTrans" cxnId="{AEC30DAD-C3A4-4595-8DBC-92C538697E22}">
      <dgm:prSet/>
      <dgm:spPr/>
      <dgm:t>
        <a:bodyPr/>
        <a:lstStyle/>
        <a:p>
          <a:endParaRPr lang="en-US"/>
        </a:p>
      </dgm:t>
    </dgm:pt>
    <dgm:pt modelId="{79B2BB76-A7ED-45BA-ADB2-8A3B4C4C7CA8}">
      <dgm:prSet/>
      <dgm:spPr/>
      <dgm:t>
        <a:bodyPr/>
        <a:lstStyle/>
        <a:p>
          <a:r>
            <a:rPr lang="en-US" baseline="0"/>
            <a:t>constructed response questions</a:t>
          </a:r>
          <a:endParaRPr lang="en-US"/>
        </a:p>
      </dgm:t>
    </dgm:pt>
    <dgm:pt modelId="{FCD58A6A-3848-4A4C-9E1D-6551758A86C3}" type="parTrans" cxnId="{A702AD0B-2CEB-4875-970E-36895F380283}">
      <dgm:prSet/>
      <dgm:spPr/>
      <dgm:t>
        <a:bodyPr/>
        <a:lstStyle/>
        <a:p>
          <a:endParaRPr lang="en-US"/>
        </a:p>
      </dgm:t>
    </dgm:pt>
    <dgm:pt modelId="{0D914D45-8A5F-4F85-9731-100FE3815635}" type="sibTrans" cxnId="{A702AD0B-2CEB-4875-970E-36895F380283}">
      <dgm:prSet/>
      <dgm:spPr/>
      <dgm:t>
        <a:bodyPr/>
        <a:lstStyle/>
        <a:p>
          <a:endParaRPr lang="en-US"/>
        </a:p>
      </dgm:t>
    </dgm:pt>
    <dgm:pt modelId="{20095454-780B-4C34-998B-F743256294D0}">
      <dgm:prSet/>
      <dgm:spPr/>
      <dgm:t>
        <a:bodyPr/>
        <a:lstStyle/>
        <a:p>
          <a:r>
            <a:rPr lang="en-US" baseline="0"/>
            <a:t>Hot spots</a:t>
          </a:r>
          <a:endParaRPr lang="en-US"/>
        </a:p>
      </dgm:t>
    </dgm:pt>
    <dgm:pt modelId="{1A4BFA97-0CAD-43A1-9081-7101AA76E3BE}" type="parTrans" cxnId="{62655AAE-45D6-4DDE-A25B-CE83301DCC85}">
      <dgm:prSet/>
      <dgm:spPr/>
      <dgm:t>
        <a:bodyPr/>
        <a:lstStyle/>
        <a:p>
          <a:endParaRPr lang="en-US"/>
        </a:p>
      </dgm:t>
    </dgm:pt>
    <dgm:pt modelId="{385C7207-8A91-4B77-9809-39B0EC76223C}" type="sibTrans" cxnId="{62655AAE-45D6-4DDE-A25B-CE83301DCC85}">
      <dgm:prSet/>
      <dgm:spPr/>
      <dgm:t>
        <a:bodyPr/>
        <a:lstStyle/>
        <a:p>
          <a:endParaRPr lang="en-US"/>
        </a:p>
      </dgm:t>
    </dgm:pt>
    <dgm:pt modelId="{0578B7FB-781B-45D9-97C0-75554207A8BB}">
      <dgm:prSet/>
      <dgm:spPr/>
      <dgm:t>
        <a:bodyPr/>
        <a:lstStyle/>
        <a:p>
          <a:r>
            <a:rPr lang="en-US" baseline="0"/>
            <a:t>Prioritized numbering</a:t>
          </a:r>
          <a:endParaRPr lang="en-US"/>
        </a:p>
      </dgm:t>
    </dgm:pt>
    <dgm:pt modelId="{40F6A5A6-69F6-4548-AB10-8278230F4AC9}" type="parTrans" cxnId="{96C955C5-25D7-487B-B9F8-6D2BEB99AD25}">
      <dgm:prSet/>
      <dgm:spPr/>
      <dgm:t>
        <a:bodyPr/>
        <a:lstStyle/>
        <a:p>
          <a:endParaRPr lang="en-US"/>
        </a:p>
      </dgm:t>
    </dgm:pt>
    <dgm:pt modelId="{891846F3-74E6-46C4-9537-1AC699BFE78D}" type="sibTrans" cxnId="{96C955C5-25D7-487B-B9F8-6D2BEB99AD25}">
      <dgm:prSet/>
      <dgm:spPr/>
      <dgm:t>
        <a:bodyPr/>
        <a:lstStyle/>
        <a:p>
          <a:endParaRPr lang="en-US"/>
        </a:p>
      </dgm:t>
    </dgm:pt>
    <dgm:pt modelId="{F1CE115F-EEBD-4DC3-80B9-286EC66F771F}" type="pres">
      <dgm:prSet presAssocID="{613ED054-AA70-4D6F-B99A-B5AA98B194A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6B23935-B087-421C-8FB7-87A4B0E4FD36}" type="pres">
      <dgm:prSet presAssocID="{D6275BA2-75E9-4701-A8F1-A7DF0CB7DDE1}" presName="hierRoot1" presStyleCnt="0"/>
      <dgm:spPr/>
    </dgm:pt>
    <dgm:pt modelId="{2666E89C-4166-47F3-A1B8-0EF8DB385C06}" type="pres">
      <dgm:prSet presAssocID="{D6275BA2-75E9-4701-A8F1-A7DF0CB7DDE1}" presName="composite" presStyleCnt="0"/>
      <dgm:spPr/>
    </dgm:pt>
    <dgm:pt modelId="{89F7DEB4-C1FE-4E2A-9F28-7C9129C30CE4}" type="pres">
      <dgm:prSet presAssocID="{D6275BA2-75E9-4701-A8F1-A7DF0CB7DDE1}" presName="background" presStyleLbl="node0" presStyleIdx="0" presStyleCnt="4"/>
      <dgm:spPr/>
    </dgm:pt>
    <dgm:pt modelId="{3CF0A528-DB77-4772-A69D-85FB2EA81337}" type="pres">
      <dgm:prSet presAssocID="{D6275BA2-75E9-4701-A8F1-A7DF0CB7DDE1}" presName="text" presStyleLbl="fgAcc0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068290-2369-43B5-A795-0BF4C3A03C75}" type="pres">
      <dgm:prSet presAssocID="{D6275BA2-75E9-4701-A8F1-A7DF0CB7DDE1}" presName="hierChild2" presStyleCnt="0"/>
      <dgm:spPr/>
    </dgm:pt>
    <dgm:pt modelId="{187500DF-120F-4D92-9905-D72BE10C8AFC}" type="pres">
      <dgm:prSet presAssocID="{79B2BB76-A7ED-45BA-ADB2-8A3B4C4C7CA8}" presName="hierRoot1" presStyleCnt="0"/>
      <dgm:spPr/>
    </dgm:pt>
    <dgm:pt modelId="{ED58D8D6-FB92-42EA-B916-2F873B3D0445}" type="pres">
      <dgm:prSet presAssocID="{79B2BB76-A7ED-45BA-ADB2-8A3B4C4C7CA8}" presName="composite" presStyleCnt="0"/>
      <dgm:spPr/>
    </dgm:pt>
    <dgm:pt modelId="{259A0256-1A23-4F97-B66A-3105F4219BA6}" type="pres">
      <dgm:prSet presAssocID="{79B2BB76-A7ED-45BA-ADB2-8A3B4C4C7CA8}" presName="background" presStyleLbl="node0" presStyleIdx="1" presStyleCnt="4"/>
      <dgm:spPr/>
    </dgm:pt>
    <dgm:pt modelId="{E66C3646-BA3F-4EBE-8EA5-398A75F186EB}" type="pres">
      <dgm:prSet presAssocID="{79B2BB76-A7ED-45BA-ADB2-8A3B4C4C7CA8}" presName="text" presStyleLbl="fgAcc0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2480B6-5F10-4DCA-BFB0-502CF7F34D31}" type="pres">
      <dgm:prSet presAssocID="{79B2BB76-A7ED-45BA-ADB2-8A3B4C4C7CA8}" presName="hierChild2" presStyleCnt="0"/>
      <dgm:spPr/>
    </dgm:pt>
    <dgm:pt modelId="{F31DB3AC-FC1B-4F37-80FA-BF1DC4F2B5F5}" type="pres">
      <dgm:prSet presAssocID="{20095454-780B-4C34-998B-F743256294D0}" presName="hierRoot1" presStyleCnt="0"/>
      <dgm:spPr/>
    </dgm:pt>
    <dgm:pt modelId="{CE239860-1420-4966-A249-09602072657B}" type="pres">
      <dgm:prSet presAssocID="{20095454-780B-4C34-998B-F743256294D0}" presName="composite" presStyleCnt="0"/>
      <dgm:spPr/>
    </dgm:pt>
    <dgm:pt modelId="{5962BC03-0CE3-41DF-B519-BD22A9AC88E7}" type="pres">
      <dgm:prSet presAssocID="{20095454-780B-4C34-998B-F743256294D0}" presName="background" presStyleLbl="node0" presStyleIdx="2" presStyleCnt="4"/>
      <dgm:spPr/>
    </dgm:pt>
    <dgm:pt modelId="{E149C318-F528-45AC-92C6-3655BBD55015}" type="pres">
      <dgm:prSet presAssocID="{20095454-780B-4C34-998B-F743256294D0}" presName="text" presStyleLbl="fgAcc0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0A0BD0-30A7-4A48-9908-79DDD039D418}" type="pres">
      <dgm:prSet presAssocID="{20095454-780B-4C34-998B-F743256294D0}" presName="hierChild2" presStyleCnt="0"/>
      <dgm:spPr/>
    </dgm:pt>
    <dgm:pt modelId="{20CBD62B-F2AF-44CE-9B0F-F574F7275BF3}" type="pres">
      <dgm:prSet presAssocID="{0578B7FB-781B-45D9-97C0-75554207A8BB}" presName="hierRoot1" presStyleCnt="0"/>
      <dgm:spPr/>
    </dgm:pt>
    <dgm:pt modelId="{05E46282-DA4D-4D06-BFE4-748AEA4F6C97}" type="pres">
      <dgm:prSet presAssocID="{0578B7FB-781B-45D9-97C0-75554207A8BB}" presName="composite" presStyleCnt="0"/>
      <dgm:spPr/>
    </dgm:pt>
    <dgm:pt modelId="{6CDCC6C9-CE7C-4393-8DF6-B15D0A7776BA}" type="pres">
      <dgm:prSet presAssocID="{0578B7FB-781B-45D9-97C0-75554207A8BB}" presName="background" presStyleLbl="node0" presStyleIdx="3" presStyleCnt="4"/>
      <dgm:spPr/>
    </dgm:pt>
    <dgm:pt modelId="{3E3C91D5-9C1A-4401-A559-B7E3CCA41FB2}" type="pres">
      <dgm:prSet presAssocID="{0578B7FB-781B-45D9-97C0-75554207A8BB}" presName="text" presStyleLbl="fgAcc0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89143C-AC3E-440D-9FAD-C9F8EAFD9836}" type="pres">
      <dgm:prSet presAssocID="{0578B7FB-781B-45D9-97C0-75554207A8BB}" presName="hierChild2" presStyleCnt="0"/>
      <dgm:spPr/>
    </dgm:pt>
  </dgm:ptLst>
  <dgm:cxnLst>
    <dgm:cxn modelId="{0DD12D03-4C8E-40A3-9BA2-5F7C4764E05B}" type="presOf" srcId="{613ED054-AA70-4D6F-B99A-B5AA98B194A8}" destId="{F1CE115F-EEBD-4DC3-80B9-286EC66F771F}" srcOrd="0" destOrd="0" presId="urn:microsoft.com/office/officeart/2005/8/layout/hierarchy1"/>
    <dgm:cxn modelId="{5BBAC6DE-A639-4B15-B7A5-053E0093D14B}" type="presOf" srcId="{0578B7FB-781B-45D9-97C0-75554207A8BB}" destId="{3E3C91D5-9C1A-4401-A559-B7E3CCA41FB2}" srcOrd="0" destOrd="0" presId="urn:microsoft.com/office/officeart/2005/8/layout/hierarchy1"/>
    <dgm:cxn modelId="{5D7F1EEB-CBB4-4443-B977-4E0FFDDFCB44}" type="presOf" srcId="{79B2BB76-A7ED-45BA-ADB2-8A3B4C4C7CA8}" destId="{E66C3646-BA3F-4EBE-8EA5-398A75F186EB}" srcOrd="0" destOrd="0" presId="urn:microsoft.com/office/officeart/2005/8/layout/hierarchy1"/>
    <dgm:cxn modelId="{96C955C5-25D7-487B-B9F8-6D2BEB99AD25}" srcId="{613ED054-AA70-4D6F-B99A-B5AA98B194A8}" destId="{0578B7FB-781B-45D9-97C0-75554207A8BB}" srcOrd="3" destOrd="0" parTransId="{40F6A5A6-69F6-4548-AB10-8278230F4AC9}" sibTransId="{891846F3-74E6-46C4-9537-1AC699BFE78D}"/>
    <dgm:cxn modelId="{356C8C05-673B-4B1D-A9E8-4FA68D3BA855}" type="presOf" srcId="{20095454-780B-4C34-998B-F743256294D0}" destId="{E149C318-F528-45AC-92C6-3655BBD55015}" srcOrd="0" destOrd="0" presId="urn:microsoft.com/office/officeart/2005/8/layout/hierarchy1"/>
    <dgm:cxn modelId="{62655AAE-45D6-4DDE-A25B-CE83301DCC85}" srcId="{613ED054-AA70-4D6F-B99A-B5AA98B194A8}" destId="{20095454-780B-4C34-998B-F743256294D0}" srcOrd="2" destOrd="0" parTransId="{1A4BFA97-0CAD-43A1-9081-7101AA76E3BE}" sibTransId="{385C7207-8A91-4B77-9809-39B0EC76223C}"/>
    <dgm:cxn modelId="{E9772ABB-E49B-4507-BFB3-E4702C1EA0B9}" type="presOf" srcId="{D6275BA2-75E9-4701-A8F1-A7DF0CB7DDE1}" destId="{3CF0A528-DB77-4772-A69D-85FB2EA81337}" srcOrd="0" destOrd="0" presId="urn:microsoft.com/office/officeart/2005/8/layout/hierarchy1"/>
    <dgm:cxn modelId="{AEC30DAD-C3A4-4595-8DBC-92C538697E22}" srcId="{613ED054-AA70-4D6F-B99A-B5AA98B194A8}" destId="{D6275BA2-75E9-4701-A8F1-A7DF0CB7DDE1}" srcOrd="0" destOrd="0" parTransId="{9567A33E-0CFC-4A30-873D-F402E4010A3E}" sibTransId="{6C922C29-3879-4032-B5F1-CA69F8AA8308}"/>
    <dgm:cxn modelId="{A702AD0B-2CEB-4875-970E-36895F380283}" srcId="{613ED054-AA70-4D6F-B99A-B5AA98B194A8}" destId="{79B2BB76-A7ED-45BA-ADB2-8A3B4C4C7CA8}" srcOrd="1" destOrd="0" parTransId="{FCD58A6A-3848-4A4C-9E1D-6551758A86C3}" sibTransId="{0D914D45-8A5F-4F85-9731-100FE3815635}"/>
    <dgm:cxn modelId="{1E2FED04-418E-4EEB-9BA7-49522918F4EF}" type="presParOf" srcId="{F1CE115F-EEBD-4DC3-80B9-286EC66F771F}" destId="{26B23935-B087-421C-8FB7-87A4B0E4FD36}" srcOrd="0" destOrd="0" presId="urn:microsoft.com/office/officeart/2005/8/layout/hierarchy1"/>
    <dgm:cxn modelId="{CD73A0D4-2EDB-4386-B1B0-C20D66C64B2F}" type="presParOf" srcId="{26B23935-B087-421C-8FB7-87A4B0E4FD36}" destId="{2666E89C-4166-47F3-A1B8-0EF8DB385C06}" srcOrd="0" destOrd="0" presId="urn:microsoft.com/office/officeart/2005/8/layout/hierarchy1"/>
    <dgm:cxn modelId="{EC3884BF-D4BD-4D17-948A-51FDDDE5B8D1}" type="presParOf" srcId="{2666E89C-4166-47F3-A1B8-0EF8DB385C06}" destId="{89F7DEB4-C1FE-4E2A-9F28-7C9129C30CE4}" srcOrd="0" destOrd="0" presId="urn:microsoft.com/office/officeart/2005/8/layout/hierarchy1"/>
    <dgm:cxn modelId="{4E9D6F01-7C9A-45E8-BA21-F31E037AD4F8}" type="presParOf" srcId="{2666E89C-4166-47F3-A1B8-0EF8DB385C06}" destId="{3CF0A528-DB77-4772-A69D-85FB2EA81337}" srcOrd="1" destOrd="0" presId="urn:microsoft.com/office/officeart/2005/8/layout/hierarchy1"/>
    <dgm:cxn modelId="{ECCDCE0E-DE83-43BB-A193-995FFE31A2D7}" type="presParOf" srcId="{26B23935-B087-421C-8FB7-87A4B0E4FD36}" destId="{3A068290-2369-43B5-A795-0BF4C3A03C75}" srcOrd="1" destOrd="0" presId="urn:microsoft.com/office/officeart/2005/8/layout/hierarchy1"/>
    <dgm:cxn modelId="{46528067-93FD-4F74-B941-3AE05D4AA07D}" type="presParOf" srcId="{F1CE115F-EEBD-4DC3-80B9-286EC66F771F}" destId="{187500DF-120F-4D92-9905-D72BE10C8AFC}" srcOrd="1" destOrd="0" presId="urn:microsoft.com/office/officeart/2005/8/layout/hierarchy1"/>
    <dgm:cxn modelId="{8E20F4FA-E032-4F51-B6E6-36FE7C9385C8}" type="presParOf" srcId="{187500DF-120F-4D92-9905-D72BE10C8AFC}" destId="{ED58D8D6-FB92-42EA-B916-2F873B3D0445}" srcOrd="0" destOrd="0" presId="urn:microsoft.com/office/officeart/2005/8/layout/hierarchy1"/>
    <dgm:cxn modelId="{B4002A29-7E1E-4D7C-8123-60AAF2475ECF}" type="presParOf" srcId="{ED58D8D6-FB92-42EA-B916-2F873B3D0445}" destId="{259A0256-1A23-4F97-B66A-3105F4219BA6}" srcOrd="0" destOrd="0" presId="urn:microsoft.com/office/officeart/2005/8/layout/hierarchy1"/>
    <dgm:cxn modelId="{8505DF28-0942-4199-AFB4-518D45A4986E}" type="presParOf" srcId="{ED58D8D6-FB92-42EA-B916-2F873B3D0445}" destId="{E66C3646-BA3F-4EBE-8EA5-398A75F186EB}" srcOrd="1" destOrd="0" presId="urn:microsoft.com/office/officeart/2005/8/layout/hierarchy1"/>
    <dgm:cxn modelId="{EFFBD019-5DB9-4907-914C-827E92740A9D}" type="presParOf" srcId="{187500DF-120F-4D92-9905-D72BE10C8AFC}" destId="{3E2480B6-5F10-4DCA-BFB0-502CF7F34D31}" srcOrd="1" destOrd="0" presId="urn:microsoft.com/office/officeart/2005/8/layout/hierarchy1"/>
    <dgm:cxn modelId="{0DA37974-A22C-4D2D-9E27-D759D50E3D27}" type="presParOf" srcId="{F1CE115F-EEBD-4DC3-80B9-286EC66F771F}" destId="{F31DB3AC-FC1B-4F37-80FA-BF1DC4F2B5F5}" srcOrd="2" destOrd="0" presId="urn:microsoft.com/office/officeart/2005/8/layout/hierarchy1"/>
    <dgm:cxn modelId="{E80089C8-655A-42F1-94D3-0672EF4AD9E1}" type="presParOf" srcId="{F31DB3AC-FC1B-4F37-80FA-BF1DC4F2B5F5}" destId="{CE239860-1420-4966-A249-09602072657B}" srcOrd="0" destOrd="0" presId="urn:microsoft.com/office/officeart/2005/8/layout/hierarchy1"/>
    <dgm:cxn modelId="{C7B2BED6-2297-4C6D-9ED0-1B1ADFEA5B3B}" type="presParOf" srcId="{CE239860-1420-4966-A249-09602072657B}" destId="{5962BC03-0CE3-41DF-B519-BD22A9AC88E7}" srcOrd="0" destOrd="0" presId="urn:microsoft.com/office/officeart/2005/8/layout/hierarchy1"/>
    <dgm:cxn modelId="{85EAD736-A47E-49F4-A68F-470A98432673}" type="presParOf" srcId="{CE239860-1420-4966-A249-09602072657B}" destId="{E149C318-F528-45AC-92C6-3655BBD55015}" srcOrd="1" destOrd="0" presId="urn:microsoft.com/office/officeart/2005/8/layout/hierarchy1"/>
    <dgm:cxn modelId="{9A0FDAB5-6D06-41B8-9DF4-5E7D2B8941CF}" type="presParOf" srcId="{F31DB3AC-FC1B-4F37-80FA-BF1DC4F2B5F5}" destId="{EE0A0BD0-30A7-4A48-9908-79DDD039D418}" srcOrd="1" destOrd="0" presId="urn:microsoft.com/office/officeart/2005/8/layout/hierarchy1"/>
    <dgm:cxn modelId="{ED6D707F-9987-40E5-B029-59F8089FE70E}" type="presParOf" srcId="{F1CE115F-EEBD-4DC3-80B9-286EC66F771F}" destId="{20CBD62B-F2AF-44CE-9B0F-F574F7275BF3}" srcOrd="3" destOrd="0" presId="urn:microsoft.com/office/officeart/2005/8/layout/hierarchy1"/>
    <dgm:cxn modelId="{85F4F7C9-AAFC-430C-BFDB-F934083BC3BC}" type="presParOf" srcId="{20CBD62B-F2AF-44CE-9B0F-F574F7275BF3}" destId="{05E46282-DA4D-4D06-BFE4-748AEA4F6C97}" srcOrd="0" destOrd="0" presId="urn:microsoft.com/office/officeart/2005/8/layout/hierarchy1"/>
    <dgm:cxn modelId="{C625624C-2852-4D1D-9F12-08AEA20B55F6}" type="presParOf" srcId="{05E46282-DA4D-4D06-BFE4-748AEA4F6C97}" destId="{6CDCC6C9-CE7C-4393-8DF6-B15D0A7776BA}" srcOrd="0" destOrd="0" presId="urn:microsoft.com/office/officeart/2005/8/layout/hierarchy1"/>
    <dgm:cxn modelId="{9D1662FE-9A38-4154-B8BC-98D6D29083E5}" type="presParOf" srcId="{05E46282-DA4D-4D06-BFE4-748AEA4F6C97}" destId="{3E3C91D5-9C1A-4401-A559-B7E3CCA41FB2}" srcOrd="1" destOrd="0" presId="urn:microsoft.com/office/officeart/2005/8/layout/hierarchy1"/>
    <dgm:cxn modelId="{A0904606-B935-454D-876D-E4DAFACB5B7E}" type="presParOf" srcId="{20CBD62B-F2AF-44CE-9B0F-F574F7275BF3}" destId="{D489143C-AC3E-440D-9FAD-C9F8EAFD983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659731-62C4-4749-927E-1BD02D36CCA7}" type="doc">
      <dgm:prSet loTypeId="urn:microsoft.com/office/officeart/2008/layout/LinedList" loCatId="Inbox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253AE0A-17B4-4A47-BFD3-751808C94EAF}">
      <dgm:prSet/>
      <dgm:spPr/>
      <dgm:t>
        <a:bodyPr/>
        <a:lstStyle/>
        <a:p>
          <a:r>
            <a:rPr lang="en-US" baseline="0"/>
            <a:t>Skip the questions that you find extremely difficult</a:t>
          </a:r>
          <a:endParaRPr lang="en-US"/>
        </a:p>
      </dgm:t>
    </dgm:pt>
    <dgm:pt modelId="{0E078203-E8C6-4AE7-888A-D4A056E1EA24}" type="parTrans" cxnId="{178D5E6D-C7F4-4845-9DE2-963188FBADFF}">
      <dgm:prSet/>
      <dgm:spPr/>
      <dgm:t>
        <a:bodyPr/>
        <a:lstStyle/>
        <a:p>
          <a:endParaRPr lang="en-US"/>
        </a:p>
      </dgm:t>
    </dgm:pt>
    <dgm:pt modelId="{22D47394-6B41-4F27-A8DE-8E3959309DE2}" type="sibTrans" cxnId="{178D5E6D-C7F4-4845-9DE2-963188FBADFF}">
      <dgm:prSet/>
      <dgm:spPr/>
      <dgm:t>
        <a:bodyPr/>
        <a:lstStyle/>
        <a:p>
          <a:endParaRPr lang="en-US"/>
        </a:p>
      </dgm:t>
    </dgm:pt>
    <dgm:pt modelId="{6853F7D3-6EC8-4CA0-B528-A83BEC865024}">
      <dgm:prSet/>
      <dgm:spPr/>
      <dgm:t>
        <a:bodyPr/>
        <a:lstStyle/>
        <a:p>
          <a:r>
            <a:rPr lang="en-US" baseline="0"/>
            <a:t>Pay attention to the time as you take the rest of the test</a:t>
          </a:r>
          <a:endParaRPr lang="en-US"/>
        </a:p>
      </dgm:t>
    </dgm:pt>
    <dgm:pt modelId="{FB7812DB-DC2F-48A2-9717-F56D5133F489}" type="parTrans" cxnId="{3DD873C3-1F2C-4A05-A3C8-FE954C3C4D30}">
      <dgm:prSet/>
      <dgm:spPr/>
      <dgm:t>
        <a:bodyPr/>
        <a:lstStyle/>
        <a:p>
          <a:endParaRPr lang="en-US"/>
        </a:p>
      </dgm:t>
    </dgm:pt>
    <dgm:pt modelId="{1313A0EA-C640-47F1-9205-53269386E1C8}" type="sibTrans" cxnId="{3DD873C3-1F2C-4A05-A3C8-FE954C3C4D30}">
      <dgm:prSet/>
      <dgm:spPr/>
      <dgm:t>
        <a:bodyPr/>
        <a:lstStyle/>
        <a:p>
          <a:endParaRPr lang="en-US"/>
        </a:p>
      </dgm:t>
    </dgm:pt>
    <dgm:pt modelId="{57D09438-C88E-4482-9447-4C25EF0B5D00}">
      <dgm:prSet/>
      <dgm:spPr/>
      <dgm:t>
        <a:bodyPr/>
        <a:lstStyle/>
        <a:p>
          <a:r>
            <a:rPr lang="en-US" baseline="0"/>
            <a:t>On screen clock or wear a watch</a:t>
          </a:r>
          <a:endParaRPr lang="en-US"/>
        </a:p>
      </dgm:t>
    </dgm:pt>
    <dgm:pt modelId="{E3753097-90E4-4A40-A788-85A882E6E3F7}" type="parTrans" cxnId="{8DC18876-E975-4A75-B906-A9CB8B5895FD}">
      <dgm:prSet/>
      <dgm:spPr/>
      <dgm:t>
        <a:bodyPr/>
        <a:lstStyle/>
        <a:p>
          <a:endParaRPr lang="en-US"/>
        </a:p>
      </dgm:t>
    </dgm:pt>
    <dgm:pt modelId="{3E7D3BAF-D1BF-4FD4-B449-0C6BF607EA8B}" type="sibTrans" cxnId="{8DC18876-E975-4A75-B906-A9CB8B5895FD}">
      <dgm:prSet/>
      <dgm:spPr/>
      <dgm:t>
        <a:bodyPr/>
        <a:lstStyle/>
        <a:p>
          <a:endParaRPr lang="en-US"/>
        </a:p>
      </dgm:t>
    </dgm:pt>
    <dgm:pt modelId="{D5167F41-D5C4-4C9C-8538-05951EDA4019}">
      <dgm:prSet/>
      <dgm:spPr/>
      <dgm:t>
        <a:bodyPr/>
        <a:lstStyle/>
        <a:p>
          <a:r>
            <a:rPr lang="en-US" baseline="0"/>
            <a:t>Read all of the possible answers before selecting one</a:t>
          </a:r>
          <a:endParaRPr lang="en-US"/>
        </a:p>
      </dgm:t>
    </dgm:pt>
    <dgm:pt modelId="{A7C68EC5-9614-430F-B858-622EC0910BE2}" type="parTrans" cxnId="{06612A99-492F-4033-BD30-200E09EA603D}">
      <dgm:prSet/>
      <dgm:spPr/>
      <dgm:t>
        <a:bodyPr/>
        <a:lstStyle/>
        <a:p>
          <a:endParaRPr lang="en-US"/>
        </a:p>
      </dgm:t>
    </dgm:pt>
    <dgm:pt modelId="{8602D26E-F6E2-47E4-895A-2ABE7228EFEB}" type="sibTrans" cxnId="{06612A99-492F-4033-BD30-200E09EA603D}">
      <dgm:prSet/>
      <dgm:spPr/>
      <dgm:t>
        <a:bodyPr/>
        <a:lstStyle/>
        <a:p>
          <a:endParaRPr lang="en-US"/>
        </a:p>
      </dgm:t>
    </dgm:pt>
    <dgm:pt modelId="{6819240C-9BFB-4058-A197-3D58513C72F6}">
      <dgm:prSet/>
      <dgm:spPr/>
      <dgm:t>
        <a:bodyPr/>
        <a:lstStyle/>
        <a:p>
          <a:r>
            <a:rPr lang="en-US" baseline="0"/>
            <a:t>Check your answers</a:t>
          </a:r>
          <a:endParaRPr lang="en-US"/>
        </a:p>
      </dgm:t>
    </dgm:pt>
    <dgm:pt modelId="{F97F8BDD-016D-464D-ACE7-E954FD701053}" type="parTrans" cxnId="{DEC73025-4293-4FB7-8C9F-9D964C55E3A2}">
      <dgm:prSet/>
      <dgm:spPr/>
      <dgm:t>
        <a:bodyPr/>
        <a:lstStyle/>
        <a:p>
          <a:endParaRPr lang="en-US"/>
        </a:p>
      </dgm:t>
    </dgm:pt>
    <dgm:pt modelId="{B6BFF560-2853-4C71-9BCC-2417AE3F0366}" type="sibTrans" cxnId="{DEC73025-4293-4FB7-8C9F-9D964C55E3A2}">
      <dgm:prSet/>
      <dgm:spPr/>
      <dgm:t>
        <a:bodyPr/>
        <a:lstStyle/>
        <a:p>
          <a:endParaRPr lang="en-US"/>
        </a:p>
      </dgm:t>
    </dgm:pt>
    <dgm:pt modelId="{48326283-C337-4CA8-9DB7-15A692A1EF34}">
      <dgm:prSet/>
      <dgm:spPr/>
      <dgm:t>
        <a:bodyPr/>
        <a:lstStyle/>
        <a:p>
          <a:r>
            <a:rPr lang="en-US" baseline="0"/>
            <a:t>Scores – no one is expected to be able to answer all of the questions in a competency or licensing exam</a:t>
          </a:r>
          <a:endParaRPr lang="en-US"/>
        </a:p>
      </dgm:t>
    </dgm:pt>
    <dgm:pt modelId="{DF818C44-A1A5-41F1-A25B-9A020B6C4255}" type="parTrans" cxnId="{B5BB95E2-B676-4E76-8F11-D8A7889B57F0}">
      <dgm:prSet/>
      <dgm:spPr/>
      <dgm:t>
        <a:bodyPr/>
        <a:lstStyle/>
        <a:p>
          <a:endParaRPr lang="en-US"/>
        </a:p>
      </dgm:t>
    </dgm:pt>
    <dgm:pt modelId="{9586C3B9-7CF3-48B2-80EA-C8F15BD1C54F}" type="sibTrans" cxnId="{B5BB95E2-B676-4E76-8F11-D8A7889B57F0}">
      <dgm:prSet/>
      <dgm:spPr/>
      <dgm:t>
        <a:bodyPr/>
        <a:lstStyle/>
        <a:p>
          <a:endParaRPr lang="en-US"/>
        </a:p>
      </dgm:t>
    </dgm:pt>
    <dgm:pt modelId="{4E2E5F65-0D0C-4B43-8636-BA26B8B083EC}">
      <dgm:prSet/>
      <dgm:spPr/>
      <dgm:t>
        <a:bodyPr/>
        <a:lstStyle/>
        <a:p>
          <a:r>
            <a:rPr lang="en-US" baseline="0"/>
            <a:t>Use your energy to take the test not to get frustrated</a:t>
          </a:r>
          <a:endParaRPr lang="en-US"/>
        </a:p>
      </dgm:t>
    </dgm:pt>
    <dgm:pt modelId="{2356226C-0F92-4E02-AD19-982149DB64BD}" type="parTrans" cxnId="{4BCB712F-EBAA-4ADE-8DC9-2C16A33595BC}">
      <dgm:prSet/>
      <dgm:spPr/>
      <dgm:t>
        <a:bodyPr/>
        <a:lstStyle/>
        <a:p>
          <a:endParaRPr lang="en-US"/>
        </a:p>
      </dgm:t>
    </dgm:pt>
    <dgm:pt modelId="{58A13A0E-9FEE-442B-90BB-FA390DA4DAA8}" type="sibTrans" cxnId="{4BCB712F-EBAA-4ADE-8DC9-2C16A33595BC}">
      <dgm:prSet/>
      <dgm:spPr/>
      <dgm:t>
        <a:bodyPr/>
        <a:lstStyle/>
        <a:p>
          <a:endParaRPr lang="en-US"/>
        </a:p>
      </dgm:t>
    </dgm:pt>
    <dgm:pt modelId="{59F23AFB-C2F1-4266-894B-86933BC3328A}" type="pres">
      <dgm:prSet presAssocID="{9F659731-62C4-4749-927E-1BD02D36CCA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DB29709-C930-4C60-B24D-00DA0EF7BBE8}" type="pres">
      <dgm:prSet presAssocID="{7253AE0A-17B4-4A47-BFD3-751808C94EAF}" presName="thickLine" presStyleLbl="alignNode1" presStyleIdx="0" presStyleCnt="7"/>
      <dgm:spPr/>
    </dgm:pt>
    <dgm:pt modelId="{F2C69A5F-585C-4A6E-BB07-264402043F58}" type="pres">
      <dgm:prSet presAssocID="{7253AE0A-17B4-4A47-BFD3-751808C94EAF}" presName="horz1" presStyleCnt="0"/>
      <dgm:spPr/>
    </dgm:pt>
    <dgm:pt modelId="{D5A62012-F524-42CF-A94D-78B42F0F8322}" type="pres">
      <dgm:prSet presAssocID="{7253AE0A-17B4-4A47-BFD3-751808C94EAF}" presName="tx1" presStyleLbl="revTx" presStyleIdx="0" presStyleCnt="7"/>
      <dgm:spPr/>
      <dgm:t>
        <a:bodyPr/>
        <a:lstStyle/>
        <a:p>
          <a:endParaRPr lang="en-US"/>
        </a:p>
      </dgm:t>
    </dgm:pt>
    <dgm:pt modelId="{9810A408-6C3F-407C-9ABD-64F738BB4C3D}" type="pres">
      <dgm:prSet presAssocID="{7253AE0A-17B4-4A47-BFD3-751808C94EAF}" presName="vert1" presStyleCnt="0"/>
      <dgm:spPr/>
    </dgm:pt>
    <dgm:pt modelId="{D8F9114B-2A59-47FA-B58D-1C525D357F6A}" type="pres">
      <dgm:prSet presAssocID="{6853F7D3-6EC8-4CA0-B528-A83BEC865024}" presName="thickLine" presStyleLbl="alignNode1" presStyleIdx="1" presStyleCnt="7"/>
      <dgm:spPr/>
    </dgm:pt>
    <dgm:pt modelId="{916E673D-E804-484B-9629-43259208D195}" type="pres">
      <dgm:prSet presAssocID="{6853F7D3-6EC8-4CA0-B528-A83BEC865024}" presName="horz1" presStyleCnt="0"/>
      <dgm:spPr/>
    </dgm:pt>
    <dgm:pt modelId="{F2AE82D5-14B8-4857-8380-145DC1CA8905}" type="pres">
      <dgm:prSet presAssocID="{6853F7D3-6EC8-4CA0-B528-A83BEC865024}" presName="tx1" presStyleLbl="revTx" presStyleIdx="1" presStyleCnt="7"/>
      <dgm:spPr/>
      <dgm:t>
        <a:bodyPr/>
        <a:lstStyle/>
        <a:p>
          <a:endParaRPr lang="en-US"/>
        </a:p>
      </dgm:t>
    </dgm:pt>
    <dgm:pt modelId="{9AC151C2-828A-41A1-BBFB-1DDF8179B343}" type="pres">
      <dgm:prSet presAssocID="{6853F7D3-6EC8-4CA0-B528-A83BEC865024}" presName="vert1" presStyleCnt="0"/>
      <dgm:spPr/>
    </dgm:pt>
    <dgm:pt modelId="{EA78A98E-F48F-4886-A2DD-162CF90B8DA9}" type="pres">
      <dgm:prSet presAssocID="{57D09438-C88E-4482-9447-4C25EF0B5D00}" presName="thickLine" presStyleLbl="alignNode1" presStyleIdx="2" presStyleCnt="7"/>
      <dgm:spPr/>
    </dgm:pt>
    <dgm:pt modelId="{605E38C5-436A-4C52-A866-3BB740ABDDA1}" type="pres">
      <dgm:prSet presAssocID="{57D09438-C88E-4482-9447-4C25EF0B5D00}" presName="horz1" presStyleCnt="0"/>
      <dgm:spPr/>
    </dgm:pt>
    <dgm:pt modelId="{F342CE4E-D606-4237-9FE1-AABF09E645B7}" type="pres">
      <dgm:prSet presAssocID="{57D09438-C88E-4482-9447-4C25EF0B5D00}" presName="tx1" presStyleLbl="revTx" presStyleIdx="2" presStyleCnt="7"/>
      <dgm:spPr/>
      <dgm:t>
        <a:bodyPr/>
        <a:lstStyle/>
        <a:p>
          <a:endParaRPr lang="en-US"/>
        </a:p>
      </dgm:t>
    </dgm:pt>
    <dgm:pt modelId="{FC0BBA82-0DB4-4948-BB1B-C7E0496B3BB4}" type="pres">
      <dgm:prSet presAssocID="{57D09438-C88E-4482-9447-4C25EF0B5D00}" presName="vert1" presStyleCnt="0"/>
      <dgm:spPr/>
    </dgm:pt>
    <dgm:pt modelId="{4A23A086-344C-4CDD-B612-8A49BAA9AEF8}" type="pres">
      <dgm:prSet presAssocID="{D5167F41-D5C4-4C9C-8538-05951EDA4019}" presName="thickLine" presStyleLbl="alignNode1" presStyleIdx="3" presStyleCnt="7"/>
      <dgm:spPr/>
    </dgm:pt>
    <dgm:pt modelId="{4A7D4D11-A629-42AD-BC13-8517D0FA3B37}" type="pres">
      <dgm:prSet presAssocID="{D5167F41-D5C4-4C9C-8538-05951EDA4019}" presName="horz1" presStyleCnt="0"/>
      <dgm:spPr/>
    </dgm:pt>
    <dgm:pt modelId="{318ADC60-0B6C-41FE-9084-9230340939C2}" type="pres">
      <dgm:prSet presAssocID="{D5167F41-D5C4-4C9C-8538-05951EDA4019}" presName="tx1" presStyleLbl="revTx" presStyleIdx="3" presStyleCnt="7"/>
      <dgm:spPr/>
      <dgm:t>
        <a:bodyPr/>
        <a:lstStyle/>
        <a:p>
          <a:endParaRPr lang="en-US"/>
        </a:p>
      </dgm:t>
    </dgm:pt>
    <dgm:pt modelId="{027F1F98-08BB-47E5-999B-966FA8E22116}" type="pres">
      <dgm:prSet presAssocID="{D5167F41-D5C4-4C9C-8538-05951EDA4019}" presName="vert1" presStyleCnt="0"/>
      <dgm:spPr/>
    </dgm:pt>
    <dgm:pt modelId="{F1D21F84-952F-4545-9B24-462746F04988}" type="pres">
      <dgm:prSet presAssocID="{6819240C-9BFB-4058-A197-3D58513C72F6}" presName="thickLine" presStyleLbl="alignNode1" presStyleIdx="4" presStyleCnt="7"/>
      <dgm:spPr/>
    </dgm:pt>
    <dgm:pt modelId="{2FE86A6F-F30A-4D40-9D58-D4AF82825E42}" type="pres">
      <dgm:prSet presAssocID="{6819240C-9BFB-4058-A197-3D58513C72F6}" presName="horz1" presStyleCnt="0"/>
      <dgm:spPr/>
    </dgm:pt>
    <dgm:pt modelId="{36F886AD-0B59-4AA8-91CF-BB2054208E86}" type="pres">
      <dgm:prSet presAssocID="{6819240C-9BFB-4058-A197-3D58513C72F6}" presName="tx1" presStyleLbl="revTx" presStyleIdx="4" presStyleCnt="7"/>
      <dgm:spPr/>
      <dgm:t>
        <a:bodyPr/>
        <a:lstStyle/>
        <a:p>
          <a:endParaRPr lang="en-US"/>
        </a:p>
      </dgm:t>
    </dgm:pt>
    <dgm:pt modelId="{A42A2F6A-BAF1-4AFB-87BA-749C30AB2A2D}" type="pres">
      <dgm:prSet presAssocID="{6819240C-9BFB-4058-A197-3D58513C72F6}" presName="vert1" presStyleCnt="0"/>
      <dgm:spPr/>
    </dgm:pt>
    <dgm:pt modelId="{25050EA0-19B0-4143-9A10-EC2661D89E81}" type="pres">
      <dgm:prSet presAssocID="{48326283-C337-4CA8-9DB7-15A692A1EF34}" presName="thickLine" presStyleLbl="alignNode1" presStyleIdx="5" presStyleCnt="7"/>
      <dgm:spPr/>
    </dgm:pt>
    <dgm:pt modelId="{7038DDF7-D466-4940-9EA6-4771A7DCD790}" type="pres">
      <dgm:prSet presAssocID="{48326283-C337-4CA8-9DB7-15A692A1EF34}" presName="horz1" presStyleCnt="0"/>
      <dgm:spPr/>
    </dgm:pt>
    <dgm:pt modelId="{8EA017A3-A243-4AF6-8E61-CBE1DA7473AE}" type="pres">
      <dgm:prSet presAssocID="{48326283-C337-4CA8-9DB7-15A692A1EF34}" presName="tx1" presStyleLbl="revTx" presStyleIdx="5" presStyleCnt="7"/>
      <dgm:spPr/>
      <dgm:t>
        <a:bodyPr/>
        <a:lstStyle/>
        <a:p>
          <a:endParaRPr lang="en-US"/>
        </a:p>
      </dgm:t>
    </dgm:pt>
    <dgm:pt modelId="{97E8F14E-ED92-43D3-8E30-EBA8895C0AB4}" type="pres">
      <dgm:prSet presAssocID="{48326283-C337-4CA8-9DB7-15A692A1EF34}" presName="vert1" presStyleCnt="0"/>
      <dgm:spPr/>
    </dgm:pt>
    <dgm:pt modelId="{7B8AA2B6-41E8-456A-8376-D27D827AE132}" type="pres">
      <dgm:prSet presAssocID="{4E2E5F65-0D0C-4B43-8636-BA26B8B083EC}" presName="thickLine" presStyleLbl="alignNode1" presStyleIdx="6" presStyleCnt="7"/>
      <dgm:spPr/>
    </dgm:pt>
    <dgm:pt modelId="{0CE6158C-2D82-4A89-BC3D-93F41F09B43C}" type="pres">
      <dgm:prSet presAssocID="{4E2E5F65-0D0C-4B43-8636-BA26B8B083EC}" presName="horz1" presStyleCnt="0"/>
      <dgm:spPr/>
    </dgm:pt>
    <dgm:pt modelId="{554BB39A-0742-42B0-A1F9-8983BB291BC2}" type="pres">
      <dgm:prSet presAssocID="{4E2E5F65-0D0C-4B43-8636-BA26B8B083EC}" presName="tx1" presStyleLbl="revTx" presStyleIdx="6" presStyleCnt="7"/>
      <dgm:spPr/>
      <dgm:t>
        <a:bodyPr/>
        <a:lstStyle/>
        <a:p>
          <a:endParaRPr lang="en-US"/>
        </a:p>
      </dgm:t>
    </dgm:pt>
    <dgm:pt modelId="{86E2AA42-8B0E-43D9-8EF4-F45E33A4AE2B}" type="pres">
      <dgm:prSet presAssocID="{4E2E5F65-0D0C-4B43-8636-BA26B8B083EC}" presName="vert1" presStyleCnt="0"/>
      <dgm:spPr/>
    </dgm:pt>
  </dgm:ptLst>
  <dgm:cxnLst>
    <dgm:cxn modelId="{178D5E6D-C7F4-4845-9DE2-963188FBADFF}" srcId="{9F659731-62C4-4749-927E-1BD02D36CCA7}" destId="{7253AE0A-17B4-4A47-BFD3-751808C94EAF}" srcOrd="0" destOrd="0" parTransId="{0E078203-E8C6-4AE7-888A-D4A056E1EA24}" sibTransId="{22D47394-6B41-4F27-A8DE-8E3959309DE2}"/>
    <dgm:cxn modelId="{D36E7D7B-168D-4523-85DA-982BDB7A4E76}" type="presOf" srcId="{6819240C-9BFB-4058-A197-3D58513C72F6}" destId="{36F886AD-0B59-4AA8-91CF-BB2054208E86}" srcOrd="0" destOrd="0" presId="urn:microsoft.com/office/officeart/2008/layout/LinedList"/>
    <dgm:cxn modelId="{3EE34093-A2FE-42FC-83C9-DAEBC65391AC}" type="presOf" srcId="{4E2E5F65-0D0C-4B43-8636-BA26B8B083EC}" destId="{554BB39A-0742-42B0-A1F9-8983BB291BC2}" srcOrd="0" destOrd="0" presId="urn:microsoft.com/office/officeart/2008/layout/LinedList"/>
    <dgm:cxn modelId="{B5BB95E2-B676-4E76-8F11-D8A7889B57F0}" srcId="{9F659731-62C4-4749-927E-1BD02D36CCA7}" destId="{48326283-C337-4CA8-9DB7-15A692A1EF34}" srcOrd="5" destOrd="0" parTransId="{DF818C44-A1A5-41F1-A25B-9A020B6C4255}" sibTransId="{9586C3B9-7CF3-48B2-80EA-C8F15BD1C54F}"/>
    <dgm:cxn modelId="{F4A13D3A-F2E6-45F7-BCA6-D56F2707DE77}" type="presOf" srcId="{57D09438-C88E-4482-9447-4C25EF0B5D00}" destId="{F342CE4E-D606-4237-9FE1-AABF09E645B7}" srcOrd="0" destOrd="0" presId="urn:microsoft.com/office/officeart/2008/layout/LinedList"/>
    <dgm:cxn modelId="{8DC18876-E975-4A75-B906-A9CB8B5895FD}" srcId="{9F659731-62C4-4749-927E-1BD02D36CCA7}" destId="{57D09438-C88E-4482-9447-4C25EF0B5D00}" srcOrd="2" destOrd="0" parTransId="{E3753097-90E4-4A40-A788-85A882E6E3F7}" sibTransId="{3E7D3BAF-D1BF-4FD4-B449-0C6BF607EA8B}"/>
    <dgm:cxn modelId="{8EE5F77B-5A95-4572-9E74-9DB858947084}" type="presOf" srcId="{D5167F41-D5C4-4C9C-8538-05951EDA4019}" destId="{318ADC60-0B6C-41FE-9084-9230340939C2}" srcOrd="0" destOrd="0" presId="urn:microsoft.com/office/officeart/2008/layout/LinedList"/>
    <dgm:cxn modelId="{672B6C74-424F-400A-8562-1257D86A6CDC}" type="presOf" srcId="{6853F7D3-6EC8-4CA0-B528-A83BEC865024}" destId="{F2AE82D5-14B8-4857-8380-145DC1CA8905}" srcOrd="0" destOrd="0" presId="urn:microsoft.com/office/officeart/2008/layout/LinedList"/>
    <dgm:cxn modelId="{06612A99-492F-4033-BD30-200E09EA603D}" srcId="{9F659731-62C4-4749-927E-1BD02D36CCA7}" destId="{D5167F41-D5C4-4C9C-8538-05951EDA4019}" srcOrd="3" destOrd="0" parTransId="{A7C68EC5-9614-430F-B858-622EC0910BE2}" sibTransId="{8602D26E-F6E2-47E4-895A-2ABE7228EFEB}"/>
    <dgm:cxn modelId="{D3C910A9-1FA8-4051-9D4A-73065D202C9D}" type="presOf" srcId="{9F659731-62C4-4749-927E-1BD02D36CCA7}" destId="{59F23AFB-C2F1-4266-894B-86933BC3328A}" srcOrd="0" destOrd="0" presId="urn:microsoft.com/office/officeart/2008/layout/LinedList"/>
    <dgm:cxn modelId="{65B31650-0081-447C-8F36-FDBBA07F7E17}" type="presOf" srcId="{7253AE0A-17B4-4A47-BFD3-751808C94EAF}" destId="{D5A62012-F524-42CF-A94D-78B42F0F8322}" srcOrd="0" destOrd="0" presId="urn:microsoft.com/office/officeart/2008/layout/LinedList"/>
    <dgm:cxn modelId="{4BCB712F-EBAA-4ADE-8DC9-2C16A33595BC}" srcId="{9F659731-62C4-4749-927E-1BD02D36CCA7}" destId="{4E2E5F65-0D0C-4B43-8636-BA26B8B083EC}" srcOrd="6" destOrd="0" parTransId="{2356226C-0F92-4E02-AD19-982149DB64BD}" sibTransId="{58A13A0E-9FEE-442B-90BB-FA390DA4DAA8}"/>
    <dgm:cxn modelId="{B588BFA0-9ECD-4E70-92C2-9B3B019A76AB}" type="presOf" srcId="{48326283-C337-4CA8-9DB7-15A692A1EF34}" destId="{8EA017A3-A243-4AF6-8E61-CBE1DA7473AE}" srcOrd="0" destOrd="0" presId="urn:microsoft.com/office/officeart/2008/layout/LinedList"/>
    <dgm:cxn modelId="{DEC73025-4293-4FB7-8C9F-9D964C55E3A2}" srcId="{9F659731-62C4-4749-927E-1BD02D36CCA7}" destId="{6819240C-9BFB-4058-A197-3D58513C72F6}" srcOrd="4" destOrd="0" parTransId="{F97F8BDD-016D-464D-ACE7-E954FD701053}" sibTransId="{B6BFF560-2853-4C71-9BCC-2417AE3F0366}"/>
    <dgm:cxn modelId="{3DD873C3-1F2C-4A05-A3C8-FE954C3C4D30}" srcId="{9F659731-62C4-4749-927E-1BD02D36CCA7}" destId="{6853F7D3-6EC8-4CA0-B528-A83BEC865024}" srcOrd="1" destOrd="0" parTransId="{FB7812DB-DC2F-48A2-9717-F56D5133F489}" sibTransId="{1313A0EA-C640-47F1-9205-53269386E1C8}"/>
    <dgm:cxn modelId="{D71181D7-FE5B-4E71-807A-5AAADA64918A}" type="presParOf" srcId="{59F23AFB-C2F1-4266-894B-86933BC3328A}" destId="{3DB29709-C930-4C60-B24D-00DA0EF7BBE8}" srcOrd="0" destOrd="0" presId="urn:microsoft.com/office/officeart/2008/layout/LinedList"/>
    <dgm:cxn modelId="{CCFF2763-8F94-4CA3-8DEA-169083EABA62}" type="presParOf" srcId="{59F23AFB-C2F1-4266-894B-86933BC3328A}" destId="{F2C69A5F-585C-4A6E-BB07-264402043F58}" srcOrd="1" destOrd="0" presId="urn:microsoft.com/office/officeart/2008/layout/LinedList"/>
    <dgm:cxn modelId="{9F71147A-A46A-4D21-9893-7AA2E434724D}" type="presParOf" srcId="{F2C69A5F-585C-4A6E-BB07-264402043F58}" destId="{D5A62012-F524-42CF-A94D-78B42F0F8322}" srcOrd="0" destOrd="0" presId="urn:microsoft.com/office/officeart/2008/layout/LinedList"/>
    <dgm:cxn modelId="{EB7F8342-8F35-4EBA-8D76-2E1E259422C0}" type="presParOf" srcId="{F2C69A5F-585C-4A6E-BB07-264402043F58}" destId="{9810A408-6C3F-407C-9ABD-64F738BB4C3D}" srcOrd="1" destOrd="0" presId="urn:microsoft.com/office/officeart/2008/layout/LinedList"/>
    <dgm:cxn modelId="{A50B4FB9-44E0-472E-BA7C-40F2CEFFF2D0}" type="presParOf" srcId="{59F23AFB-C2F1-4266-894B-86933BC3328A}" destId="{D8F9114B-2A59-47FA-B58D-1C525D357F6A}" srcOrd="2" destOrd="0" presId="urn:microsoft.com/office/officeart/2008/layout/LinedList"/>
    <dgm:cxn modelId="{0031C0F1-038B-482F-8285-DAB57C7D1D2B}" type="presParOf" srcId="{59F23AFB-C2F1-4266-894B-86933BC3328A}" destId="{916E673D-E804-484B-9629-43259208D195}" srcOrd="3" destOrd="0" presId="urn:microsoft.com/office/officeart/2008/layout/LinedList"/>
    <dgm:cxn modelId="{38A37A2D-18E3-4BAC-B064-341934041439}" type="presParOf" srcId="{916E673D-E804-484B-9629-43259208D195}" destId="{F2AE82D5-14B8-4857-8380-145DC1CA8905}" srcOrd="0" destOrd="0" presId="urn:microsoft.com/office/officeart/2008/layout/LinedList"/>
    <dgm:cxn modelId="{F4C8607A-D739-4372-BB43-EA12DC95EEAB}" type="presParOf" srcId="{916E673D-E804-484B-9629-43259208D195}" destId="{9AC151C2-828A-41A1-BBFB-1DDF8179B343}" srcOrd="1" destOrd="0" presId="urn:microsoft.com/office/officeart/2008/layout/LinedList"/>
    <dgm:cxn modelId="{3E56F798-6A54-4F13-9E98-6FD292160A91}" type="presParOf" srcId="{59F23AFB-C2F1-4266-894B-86933BC3328A}" destId="{EA78A98E-F48F-4886-A2DD-162CF90B8DA9}" srcOrd="4" destOrd="0" presId="urn:microsoft.com/office/officeart/2008/layout/LinedList"/>
    <dgm:cxn modelId="{1C7F9B10-EC89-4D2B-852B-FCE19426713C}" type="presParOf" srcId="{59F23AFB-C2F1-4266-894B-86933BC3328A}" destId="{605E38C5-436A-4C52-A866-3BB740ABDDA1}" srcOrd="5" destOrd="0" presId="urn:microsoft.com/office/officeart/2008/layout/LinedList"/>
    <dgm:cxn modelId="{5DC041B4-9690-4A7F-95FB-496F697FBB87}" type="presParOf" srcId="{605E38C5-436A-4C52-A866-3BB740ABDDA1}" destId="{F342CE4E-D606-4237-9FE1-AABF09E645B7}" srcOrd="0" destOrd="0" presId="urn:microsoft.com/office/officeart/2008/layout/LinedList"/>
    <dgm:cxn modelId="{88C0421A-0005-40F4-9915-4C7435D7547D}" type="presParOf" srcId="{605E38C5-436A-4C52-A866-3BB740ABDDA1}" destId="{FC0BBA82-0DB4-4948-BB1B-C7E0496B3BB4}" srcOrd="1" destOrd="0" presId="urn:microsoft.com/office/officeart/2008/layout/LinedList"/>
    <dgm:cxn modelId="{3724397E-875A-44E8-9BA3-EB801E35FF76}" type="presParOf" srcId="{59F23AFB-C2F1-4266-894B-86933BC3328A}" destId="{4A23A086-344C-4CDD-B612-8A49BAA9AEF8}" srcOrd="6" destOrd="0" presId="urn:microsoft.com/office/officeart/2008/layout/LinedList"/>
    <dgm:cxn modelId="{FA2DF3EB-9CB8-4287-BE0C-675B47824ED5}" type="presParOf" srcId="{59F23AFB-C2F1-4266-894B-86933BC3328A}" destId="{4A7D4D11-A629-42AD-BC13-8517D0FA3B37}" srcOrd="7" destOrd="0" presId="urn:microsoft.com/office/officeart/2008/layout/LinedList"/>
    <dgm:cxn modelId="{7C12B11E-7272-4D3A-9FF6-277F44EDD147}" type="presParOf" srcId="{4A7D4D11-A629-42AD-BC13-8517D0FA3B37}" destId="{318ADC60-0B6C-41FE-9084-9230340939C2}" srcOrd="0" destOrd="0" presId="urn:microsoft.com/office/officeart/2008/layout/LinedList"/>
    <dgm:cxn modelId="{70CC321D-6AC3-45F7-9D98-54E79D8BA68A}" type="presParOf" srcId="{4A7D4D11-A629-42AD-BC13-8517D0FA3B37}" destId="{027F1F98-08BB-47E5-999B-966FA8E22116}" srcOrd="1" destOrd="0" presId="urn:microsoft.com/office/officeart/2008/layout/LinedList"/>
    <dgm:cxn modelId="{62C25AFF-8B4B-4AE1-8ECE-70EB062DCC69}" type="presParOf" srcId="{59F23AFB-C2F1-4266-894B-86933BC3328A}" destId="{F1D21F84-952F-4545-9B24-462746F04988}" srcOrd="8" destOrd="0" presId="urn:microsoft.com/office/officeart/2008/layout/LinedList"/>
    <dgm:cxn modelId="{8A40947E-EEBC-4104-A31E-60AD98BDD35E}" type="presParOf" srcId="{59F23AFB-C2F1-4266-894B-86933BC3328A}" destId="{2FE86A6F-F30A-4D40-9D58-D4AF82825E42}" srcOrd="9" destOrd="0" presId="urn:microsoft.com/office/officeart/2008/layout/LinedList"/>
    <dgm:cxn modelId="{49652298-F0F6-4CE1-A1C3-5C2BE56E0E38}" type="presParOf" srcId="{2FE86A6F-F30A-4D40-9D58-D4AF82825E42}" destId="{36F886AD-0B59-4AA8-91CF-BB2054208E86}" srcOrd="0" destOrd="0" presId="urn:microsoft.com/office/officeart/2008/layout/LinedList"/>
    <dgm:cxn modelId="{670C80E4-655D-48E4-8604-D8C4C2B86A95}" type="presParOf" srcId="{2FE86A6F-F30A-4D40-9D58-D4AF82825E42}" destId="{A42A2F6A-BAF1-4AFB-87BA-749C30AB2A2D}" srcOrd="1" destOrd="0" presId="urn:microsoft.com/office/officeart/2008/layout/LinedList"/>
    <dgm:cxn modelId="{C842F812-E201-4DF3-A99B-499824F205F0}" type="presParOf" srcId="{59F23AFB-C2F1-4266-894B-86933BC3328A}" destId="{25050EA0-19B0-4143-9A10-EC2661D89E81}" srcOrd="10" destOrd="0" presId="urn:microsoft.com/office/officeart/2008/layout/LinedList"/>
    <dgm:cxn modelId="{1825541F-B85F-403C-A8A3-0D9E6055FAEC}" type="presParOf" srcId="{59F23AFB-C2F1-4266-894B-86933BC3328A}" destId="{7038DDF7-D466-4940-9EA6-4771A7DCD790}" srcOrd="11" destOrd="0" presId="urn:microsoft.com/office/officeart/2008/layout/LinedList"/>
    <dgm:cxn modelId="{1A83D0D2-A396-471D-BC00-C52D509DBB59}" type="presParOf" srcId="{7038DDF7-D466-4940-9EA6-4771A7DCD790}" destId="{8EA017A3-A243-4AF6-8E61-CBE1DA7473AE}" srcOrd="0" destOrd="0" presId="urn:microsoft.com/office/officeart/2008/layout/LinedList"/>
    <dgm:cxn modelId="{BAABCC30-132A-4B23-855C-DA75274565DA}" type="presParOf" srcId="{7038DDF7-D466-4940-9EA6-4771A7DCD790}" destId="{97E8F14E-ED92-43D3-8E30-EBA8895C0AB4}" srcOrd="1" destOrd="0" presId="urn:microsoft.com/office/officeart/2008/layout/LinedList"/>
    <dgm:cxn modelId="{305F25DF-4EC1-487F-A3F8-76C5273CFE65}" type="presParOf" srcId="{59F23AFB-C2F1-4266-894B-86933BC3328A}" destId="{7B8AA2B6-41E8-456A-8376-D27D827AE132}" srcOrd="12" destOrd="0" presId="urn:microsoft.com/office/officeart/2008/layout/LinedList"/>
    <dgm:cxn modelId="{C54C4AA6-C5E4-45CE-ADCB-D207D4A034B8}" type="presParOf" srcId="{59F23AFB-C2F1-4266-894B-86933BC3328A}" destId="{0CE6158C-2D82-4A89-BC3D-93F41F09B43C}" srcOrd="13" destOrd="0" presId="urn:microsoft.com/office/officeart/2008/layout/LinedList"/>
    <dgm:cxn modelId="{7A35BA59-53E0-47F3-86E7-C1E578546DEB}" type="presParOf" srcId="{0CE6158C-2D82-4A89-BC3D-93F41F09B43C}" destId="{554BB39A-0742-42B0-A1F9-8983BB291BC2}" srcOrd="0" destOrd="0" presId="urn:microsoft.com/office/officeart/2008/layout/LinedList"/>
    <dgm:cxn modelId="{1DE3644E-343F-4E66-9B80-DC37EA493DD0}" type="presParOf" srcId="{0CE6158C-2D82-4A89-BC3D-93F41F09B43C}" destId="{86E2AA42-8B0E-43D9-8EF4-F45E33A4AE2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0CFD0-9900-4EB5-B068-702004E38673}">
      <dsp:nvSpPr>
        <dsp:cNvPr id="0" name=""/>
        <dsp:cNvSpPr/>
      </dsp:nvSpPr>
      <dsp:spPr>
        <a:xfrm>
          <a:off x="2078990" y="1439"/>
          <a:ext cx="8315960" cy="63142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353" tIns="160381" rIns="161353" bIns="160381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Identifying what content you must know</a:t>
          </a:r>
        </a:p>
      </dsp:txBody>
      <dsp:txXfrm>
        <a:off x="2078990" y="1439"/>
        <a:ext cx="8315960" cy="631421"/>
      </dsp:txXfrm>
    </dsp:sp>
    <dsp:sp modelId="{6745354B-63A8-4A56-A95A-EDCCF5155CA7}">
      <dsp:nvSpPr>
        <dsp:cNvPr id="0" name=""/>
        <dsp:cNvSpPr/>
      </dsp:nvSpPr>
      <dsp:spPr>
        <a:xfrm>
          <a:off x="0" y="1439"/>
          <a:ext cx="2078990" cy="6314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013" tIns="62370" rIns="110013" bIns="6237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Identifying</a:t>
          </a:r>
        </a:p>
      </dsp:txBody>
      <dsp:txXfrm>
        <a:off x="0" y="1439"/>
        <a:ext cx="2078990" cy="631421"/>
      </dsp:txXfrm>
    </dsp:sp>
    <dsp:sp modelId="{752F9B3C-842E-4986-99DF-FA35EADAB4FD}">
      <dsp:nvSpPr>
        <dsp:cNvPr id="0" name=""/>
        <dsp:cNvSpPr/>
      </dsp:nvSpPr>
      <dsp:spPr>
        <a:xfrm>
          <a:off x="2078990" y="670745"/>
          <a:ext cx="8315960" cy="63142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353" tIns="160381" rIns="161353" bIns="160381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Determining what </a:t>
          </a:r>
          <a:r>
            <a:rPr lang="en-US" sz="2200" kern="1200" dirty="0"/>
            <a:t>content you already know</a:t>
          </a:r>
        </a:p>
      </dsp:txBody>
      <dsp:txXfrm>
        <a:off x="2078990" y="670745"/>
        <a:ext cx="8315960" cy="631421"/>
      </dsp:txXfrm>
    </dsp:sp>
    <dsp:sp modelId="{C4596E46-1491-4439-8E95-7AEDB5A2175B}">
      <dsp:nvSpPr>
        <dsp:cNvPr id="0" name=""/>
        <dsp:cNvSpPr/>
      </dsp:nvSpPr>
      <dsp:spPr>
        <a:xfrm>
          <a:off x="0" y="670745"/>
          <a:ext cx="2078990" cy="6314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013" tIns="62370" rIns="110013" bIns="6237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Determining</a:t>
          </a:r>
          <a:endParaRPr lang="en-US" sz="2800" kern="1200" dirty="0"/>
        </a:p>
      </dsp:txBody>
      <dsp:txXfrm>
        <a:off x="0" y="670745"/>
        <a:ext cx="2078990" cy="631421"/>
      </dsp:txXfrm>
    </dsp:sp>
    <dsp:sp modelId="{02FB92E4-05BE-4DC4-8748-B0EB89078A73}">
      <dsp:nvSpPr>
        <dsp:cNvPr id="0" name=""/>
        <dsp:cNvSpPr/>
      </dsp:nvSpPr>
      <dsp:spPr>
        <a:xfrm>
          <a:off x="2078990" y="1340051"/>
          <a:ext cx="8315960" cy="63142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353" tIns="160381" rIns="161353" bIns="160381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Creating </a:t>
          </a:r>
          <a:r>
            <a:rPr lang="en-US" sz="2200" kern="1200" dirty="0"/>
            <a:t>a  manageable study plan</a:t>
          </a:r>
        </a:p>
      </dsp:txBody>
      <dsp:txXfrm>
        <a:off x="2078990" y="1340051"/>
        <a:ext cx="8315960" cy="631421"/>
      </dsp:txXfrm>
    </dsp:sp>
    <dsp:sp modelId="{6695FFFA-9575-434D-A709-97015694C608}">
      <dsp:nvSpPr>
        <dsp:cNvPr id="0" name=""/>
        <dsp:cNvSpPr/>
      </dsp:nvSpPr>
      <dsp:spPr>
        <a:xfrm>
          <a:off x="0" y="1340051"/>
          <a:ext cx="2078990" cy="6314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013" tIns="62370" rIns="110013" bIns="6237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Creating</a:t>
          </a:r>
          <a:endParaRPr lang="en-US" sz="2800" kern="1200" dirty="0"/>
        </a:p>
      </dsp:txBody>
      <dsp:txXfrm>
        <a:off x="0" y="1340051"/>
        <a:ext cx="2078990" cy="631421"/>
      </dsp:txXfrm>
    </dsp:sp>
    <dsp:sp modelId="{A2D41410-3044-4AF1-9E8B-83081AE48084}">
      <dsp:nvSpPr>
        <dsp:cNvPr id="0" name=""/>
        <dsp:cNvSpPr/>
      </dsp:nvSpPr>
      <dsp:spPr>
        <a:xfrm>
          <a:off x="2078990" y="2009358"/>
          <a:ext cx="8315960" cy="63142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353" tIns="160381" rIns="161353" bIns="160381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Working the plan</a:t>
          </a:r>
        </a:p>
      </dsp:txBody>
      <dsp:txXfrm>
        <a:off x="2078990" y="2009358"/>
        <a:ext cx="8315960" cy="631421"/>
      </dsp:txXfrm>
    </dsp:sp>
    <dsp:sp modelId="{850DE26A-267C-4700-9E5A-91A80AAE5558}">
      <dsp:nvSpPr>
        <dsp:cNvPr id="0" name=""/>
        <dsp:cNvSpPr/>
      </dsp:nvSpPr>
      <dsp:spPr>
        <a:xfrm>
          <a:off x="0" y="2009358"/>
          <a:ext cx="2078990" cy="6314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013" tIns="62370" rIns="110013" bIns="6237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Working</a:t>
          </a:r>
        </a:p>
      </dsp:txBody>
      <dsp:txXfrm>
        <a:off x="0" y="2009358"/>
        <a:ext cx="2078990" cy="631421"/>
      </dsp:txXfrm>
    </dsp:sp>
    <dsp:sp modelId="{62818C1F-3C95-4DD4-95DA-17ABB98E9FAD}">
      <dsp:nvSpPr>
        <dsp:cNvPr id="0" name=""/>
        <dsp:cNvSpPr/>
      </dsp:nvSpPr>
      <dsp:spPr>
        <a:xfrm>
          <a:off x="2078990" y="2678664"/>
          <a:ext cx="8315960" cy="63142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353" tIns="160381" rIns="161353" bIns="160381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Evaluating the effectiveness of the plan</a:t>
          </a:r>
        </a:p>
      </dsp:txBody>
      <dsp:txXfrm>
        <a:off x="2078990" y="2678664"/>
        <a:ext cx="8315960" cy="631421"/>
      </dsp:txXfrm>
    </dsp:sp>
    <dsp:sp modelId="{D19C71CB-984A-4F7F-AF3C-16E660634D68}">
      <dsp:nvSpPr>
        <dsp:cNvPr id="0" name=""/>
        <dsp:cNvSpPr/>
      </dsp:nvSpPr>
      <dsp:spPr>
        <a:xfrm>
          <a:off x="0" y="2678664"/>
          <a:ext cx="2078990" cy="6314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013" tIns="62370" rIns="110013" bIns="6237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Evaluating</a:t>
          </a:r>
        </a:p>
      </dsp:txBody>
      <dsp:txXfrm>
        <a:off x="0" y="2678664"/>
        <a:ext cx="2078990" cy="6314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1789D-7C5A-42FE-8E89-7FCFD2F1A8A8}">
      <dsp:nvSpPr>
        <dsp:cNvPr id="0" name=""/>
        <dsp:cNvSpPr/>
      </dsp:nvSpPr>
      <dsp:spPr>
        <a:xfrm>
          <a:off x="95852" y="1266"/>
          <a:ext cx="2231938" cy="11159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baseline="0"/>
            <a:t>Course unit tests</a:t>
          </a:r>
          <a:endParaRPr lang="en-US" sz="2300" kern="1200"/>
        </a:p>
      </dsp:txBody>
      <dsp:txXfrm>
        <a:off x="128538" y="33952"/>
        <a:ext cx="2166566" cy="1050597"/>
      </dsp:txXfrm>
    </dsp:sp>
    <dsp:sp modelId="{99547985-70D8-494D-B9C4-EB74D7CF87D5}">
      <dsp:nvSpPr>
        <dsp:cNvPr id="0" name=""/>
        <dsp:cNvSpPr/>
      </dsp:nvSpPr>
      <dsp:spPr>
        <a:xfrm>
          <a:off x="2885775" y="1266"/>
          <a:ext cx="2231938" cy="11159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baseline="0"/>
            <a:t>Midterm and final exams</a:t>
          </a:r>
          <a:endParaRPr lang="en-US" sz="2300" kern="1200"/>
        </a:p>
      </dsp:txBody>
      <dsp:txXfrm>
        <a:off x="2918461" y="33952"/>
        <a:ext cx="2166566" cy="1050597"/>
      </dsp:txXfrm>
    </dsp:sp>
    <dsp:sp modelId="{D8379AF2-B122-4370-AC65-7DB8944B5995}">
      <dsp:nvSpPr>
        <dsp:cNvPr id="0" name=""/>
        <dsp:cNvSpPr/>
      </dsp:nvSpPr>
      <dsp:spPr>
        <a:xfrm>
          <a:off x="5675698" y="1266"/>
          <a:ext cx="2231938" cy="11159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baseline="0"/>
            <a:t>Ati comprehensive tests </a:t>
          </a:r>
          <a:endParaRPr lang="en-US" sz="2300" kern="1200"/>
        </a:p>
      </dsp:txBody>
      <dsp:txXfrm>
        <a:off x="5708384" y="33952"/>
        <a:ext cx="2166566" cy="1050597"/>
      </dsp:txXfrm>
    </dsp:sp>
    <dsp:sp modelId="{1CEF00E1-B0B4-4E59-82B3-67B8B6742745}">
      <dsp:nvSpPr>
        <dsp:cNvPr id="0" name=""/>
        <dsp:cNvSpPr/>
      </dsp:nvSpPr>
      <dsp:spPr>
        <a:xfrm>
          <a:off x="5898892" y="1117235"/>
          <a:ext cx="223193" cy="836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6977"/>
              </a:lnTo>
              <a:lnTo>
                <a:pt x="223193" y="836977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ADE104-D303-47CB-BCCE-352E1C291772}">
      <dsp:nvSpPr>
        <dsp:cNvPr id="0" name=""/>
        <dsp:cNvSpPr/>
      </dsp:nvSpPr>
      <dsp:spPr>
        <a:xfrm>
          <a:off x="6122086" y="1396227"/>
          <a:ext cx="1785550" cy="11159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baseline="0"/>
            <a:t>subject based</a:t>
          </a:r>
          <a:endParaRPr lang="en-US" sz="1900" kern="1200"/>
        </a:p>
      </dsp:txBody>
      <dsp:txXfrm>
        <a:off x="6154772" y="1428913"/>
        <a:ext cx="1720178" cy="1050597"/>
      </dsp:txXfrm>
    </dsp:sp>
    <dsp:sp modelId="{6CB5AF93-8208-481E-AEE9-2FA342A242C4}">
      <dsp:nvSpPr>
        <dsp:cNvPr id="0" name=""/>
        <dsp:cNvSpPr/>
      </dsp:nvSpPr>
      <dsp:spPr>
        <a:xfrm>
          <a:off x="5898892" y="1117235"/>
          <a:ext cx="223193" cy="2231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1938"/>
              </a:lnTo>
              <a:lnTo>
                <a:pt x="223193" y="2231938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639E9-3374-4D53-8B35-3328F25A0078}">
      <dsp:nvSpPr>
        <dsp:cNvPr id="0" name=""/>
        <dsp:cNvSpPr/>
      </dsp:nvSpPr>
      <dsp:spPr>
        <a:xfrm>
          <a:off x="6122086" y="2791189"/>
          <a:ext cx="1785550" cy="11159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baseline="0"/>
            <a:t>Comprehensive predictor</a:t>
          </a:r>
          <a:endParaRPr lang="en-US" sz="1900" kern="1200"/>
        </a:p>
      </dsp:txBody>
      <dsp:txXfrm>
        <a:off x="6154772" y="2823875"/>
        <a:ext cx="1720178" cy="1050597"/>
      </dsp:txXfrm>
    </dsp:sp>
    <dsp:sp modelId="{2D7053D8-3217-4384-B6A4-895BFA217527}">
      <dsp:nvSpPr>
        <dsp:cNvPr id="0" name=""/>
        <dsp:cNvSpPr/>
      </dsp:nvSpPr>
      <dsp:spPr>
        <a:xfrm>
          <a:off x="8465622" y="1266"/>
          <a:ext cx="2231938" cy="11159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baseline="0"/>
            <a:t>National exams </a:t>
          </a:r>
          <a:endParaRPr lang="en-US" sz="2300" kern="1200"/>
        </a:p>
      </dsp:txBody>
      <dsp:txXfrm>
        <a:off x="8498308" y="33952"/>
        <a:ext cx="2166566" cy="1050597"/>
      </dsp:txXfrm>
    </dsp:sp>
    <dsp:sp modelId="{7BD930E2-4273-4289-A741-536FA4042299}">
      <dsp:nvSpPr>
        <dsp:cNvPr id="0" name=""/>
        <dsp:cNvSpPr/>
      </dsp:nvSpPr>
      <dsp:spPr>
        <a:xfrm>
          <a:off x="8688816" y="1117235"/>
          <a:ext cx="223193" cy="836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6977"/>
              </a:lnTo>
              <a:lnTo>
                <a:pt x="223193" y="836977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1DA62F-9677-46AE-9F97-4705D068A5E2}">
      <dsp:nvSpPr>
        <dsp:cNvPr id="0" name=""/>
        <dsp:cNvSpPr/>
      </dsp:nvSpPr>
      <dsp:spPr>
        <a:xfrm>
          <a:off x="8912009" y="1396227"/>
          <a:ext cx="1785550" cy="11159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baseline="0"/>
            <a:t>NCLEX</a:t>
          </a:r>
          <a:endParaRPr lang="en-US" sz="1900" kern="1200"/>
        </a:p>
      </dsp:txBody>
      <dsp:txXfrm>
        <a:off x="8944695" y="1428913"/>
        <a:ext cx="1720178" cy="1050597"/>
      </dsp:txXfrm>
    </dsp:sp>
    <dsp:sp modelId="{028E0F3B-5D16-42CB-B626-B7C5C80EACAE}">
      <dsp:nvSpPr>
        <dsp:cNvPr id="0" name=""/>
        <dsp:cNvSpPr/>
      </dsp:nvSpPr>
      <dsp:spPr>
        <a:xfrm>
          <a:off x="8688816" y="1117235"/>
          <a:ext cx="223193" cy="2231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1938"/>
              </a:lnTo>
              <a:lnTo>
                <a:pt x="223193" y="2231938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031370-F59A-46F3-AEB0-6BB719CB93B7}">
      <dsp:nvSpPr>
        <dsp:cNvPr id="0" name=""/>
        <dsp:cNvSpPr/>
      </dsp:nvSpPr>
      <dsp:spPr>
        <a:xfrm>
          <a:off x="8912009" y="2791189"/>
          <a:ext cx="1785550" cy="11159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baseline="0"/>
            <a:t>Specialty certification exams</a:t>
          </a:r>
          <a:endParaRPr lang="en-US" sz="1900" kern="1200"/>
        </a:p>
      </dsp:txBody>
      <dsp:txXfrm>
        <a:off x="8944695" y="2823875"/>
        <a:ext cx="1720178" cy="10505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6B76E-50DA-4611-8B71-6EC394C6F617}">
      <dsp:nvSpPr>
        <dsp:cNvPr id="0" name=""/>
        <dsp:cNvSpPr/>
      </dsp:nvSpPr>
      <dsp:spPr>
        <a:xfrm>
          <a:off x="6486" y="74012"/>
          <a:ext cx="5298988" cy="1026000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shade val="50000"/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5">
                <a:shade val="50000"/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baseline="0"/>
            <a:t>Learn about your test</a:t>
          </a:r>
          <a:endParaRPr lang="en-US" sz="1900" kern="1200"/>
        </a:p>
      </dsp:txBody>
      <dsp:txXfrm>
        <a:off x="519486" y="74012"/>
        <a:ext cx="4272988" cy="1026000"/>
      </dsp:txXfrm>
    </dsp:sp>
    <dsp:sp modelId="{AEF36551-F240-4F50-8AB2-7185B3BD4CD1}">
      <dsp:nvSpPr>
        <dsp:cNvPr id="0" name=""/>
        <dsp:cNvSpPr/>
      </dsp:nvSpPr>
      <dsp:spPr>
        <a:xfrm>
          <a:off x="6486" y="1228262"/>
          <a:ext cx="4239190" cy="200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baseline="0"/>
            <a:t>Learn about the specific test you will be taking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baseline="0"/>
            <a:t>Know the number and percentage of  questions in each category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baseline="0"/>
            <a:t>Knowledge and skills measured by the test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baseline="0"/>
            <a:t>“Plan the work and work the plan”</a:t>
          </a:r>
          <a:endParaRPr lang="en-US" sz="1900" kern="1200"/>
        </a:p>
      </dsp:txBody>
      <dsp:txXfrm>
        <a:off x="6486" y="1228262"/>
        <a:ext cx="4239190" cy="2009250"/>
      </dsp:txXfrm>
    </dsp:sp>
    <dsp:sp modelId="{440043BB-59FF-42EB-BA76-DFE83F730D16}">
      <dsp:nvSpPr>
        <dsp:cNvPr id="0" name=""/>
        <dsp:cNvSpPr/>
      </dsp:nvSpPr>
      <dsp:spPr>
        <a:xfrm>
          <a:off x="5089475" y="74012"/>
          <a:ext cx="5298988" cy="1026000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shade val="50000"/>
                <a:hueOff val="-163017"/>
                <a:satOff val="997"/>
                <a:lumOff val="38923"/>
                <a:alphaOff val="0"/>
                <a:shade val="88000"/>
                <a:lumMod val="88000"/>
              </a:schemeClr>
              <a:schemeClr val="accent5">
                <a:shade val="50000"/>
                <a:hueOff val="-163017"/>
                <a:satOff val="997"/>
                <a:lumOff val="38923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baseline="0"/>
            <a:t>Practice with Sample test questions</a:t>
          </a:r>
          <a:endParaRPr lang="en-US" sz="1900" kern="1200"/>
        </a:p>
      </dsp:txBody>
      <dsp:txXfrm>
        <a:off x="5602475" y="74012"/>
        <a:ext cx="4272988" cy="1026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F7DEB4-C1FE-4E2A-9F28-7C9129C30CE4}">
      <dsp:nvSpPr>
        <dsp:cNvPr id="0" name=""/>
        <dsp:cNvSpPr/>
      </dsp:nvSpPr>
      <dsp:spPr>
        <a:xfrm>
          <a:off x="3162" y="1118213"/>
          <a:ext cx="2257762" cy="14336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shade val="80000"/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shade val="80000"/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F0A528-DB77-4772-A69D-85FB2EA81337}">
      <dsp:nvSpPr>
        <dsp:cNvPr id="0" name=""/>
        <dsp:cNvSpPr/>
      </dsp:nvSpPr>
      <dsp:spPr>
        <a:xfrm>
          <a:off x="254024" y="1356532"/>
          <a:ext cx="2257762" cy="14336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baseline="0"/>
            <a:t>Selected response questions</a:t>
          </a:r>
          <a:endParaRPr lang="en-US" sz="2700" kern="1200"/>
        </a:p>
      </dsp:txBody>
      <dsp:txXfrm>
        <a:off x="296015" y="1398523"/>
        <a:ext cx="2173780" cy="1349697"/>
      </dsp:txXfrm>
    </dsp:sp>
    <dsp:sp modelId="{259A0256-1A23-4F97-B66A-3105F4219BA6}">
      <dsp:nvSpPr>
        <dsp:cNvPr id="0" name=""/>
        <dsp:cNvSpPr/>
      </dsp:nvSpPr>
      <dsp:spPr>
        <a:xfrm>
          <a:off x="2762649" y="1118213"/>
          <a:ext cx="2257762" cy="14336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shade val="80000"/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shade val="80000"/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66C3646-BA3F-4EBE-8EA5-398A75F186EB}">
      <dsp:nvSpPr>
        <dsp:cNvPr id="0" name=""/>
        <dsp:cNvSpPr/>
      </dsp:nvSpPr>
      <dsp:spPr>
        <a:xfrm>
          <a:off x="3013512" y="1356532"/>
          <a:ext cx="2257762" cy="14336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baseline="0"/>
            <a:t>constructed response questions</a:t>
          </a:r>
          <a:endParaRPr lang="en-US" sz="2700" kern="1200"/>
        </a:p>
      </dsp:txBody>
      <dsp:txXfrm>
        <a:off x="3055503" y="1398523"/>
        <a:ext cx="2173780" cy="1349697"/>
      </dsp:txXfrm>
    </dsp:sp>
    <dsp:sp modelId="{5962BC03-0CE3-41DF-B519-BD22A9AC88E7}">
      <dsp:nvSpPr>
        <dsp:cNvPr id="0" name=""/>
        <dsp:cNvSpPr/>
      </dsp:nvSpPr>
      <dsp:spPr>
        <a:xfrm>
          <a:off x="5522137" y="1118213"/>
          <a:ext cx="2257762" cy="14336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shade val="80000"/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shade val="80000"/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149C318-F528-45AC-92C6-3655BBD55015}">
      <dsp:nvSpPr>
        <dsp:cNvPr id="0" name=""/>
        <dsp:cNvSpPr/>
      </dsp:nvSpPr>
      <dsp:spPr>
        <a:xfrm>
          <a:off x="5773000" y="1356532"/>
          <a:ext cx="2257762" cy="14336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baseline="0"/>
            <a:t>Hot spots</a:t>
          </a:r>
          <a:endParaRPr lang="en-US" sz="2700" kern="1200"/>
        </a:p>
      </dsp:txBody>
      <dsp:txXfrm>
        <a:off x="5814991" y="1398523"/>
        <a:ext cx="2173780" cy="1349697"/>
      </dsp:txXfrm>
    </dsp:sp>
    <dsp:sp modelId="{6CDCC6C9-CE7C-4393-8DF6-B15D0A7776BA}">
      <dsp:nvSpPr>
        <dsp:cNvPr id="0" name=""/>
        <dsp:cNvSpPr/>
      </dsp:nvSpPr>
      <dsp:spPr>
        <a:xfrm>
          <a:off x="8281625" y="1118213"/>
          <a:ext cx="2257762" cy="14336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shade val="80000"/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shade val="80000"/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E3C91D5-9C1A-4401-A559-B7E3CCA41FB2}">
      <dsp:nvSpPr>
        <dsp:cNvPr id="0" name=""/>
        <dsp:cNvSpPr/>
      </dsp:nvSpPr>
      <dsp:spPr>
        <a:xfrm>
          <a:off x="8532488" y="1356532"/>
          <a:ext cx="2257762" cy="14336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baseline="0"/>
            <a:t>Prioritized numbering</a:t>
          </a:r>
          <a:endParaRPr lang="en-US" sz="2700" kern="1200"/>
        </a:p>
      </dsp:txBody>
      <dsp:txXfrm>
        <a:off x="8574479" y="1398523"/>
        <a:ext cx="2173780" cy="13496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29709-C930-4C60-B24D-00DA0EF7BBE8}">
      <dsp:nvSpPr>
        <dsp:cNvPr id="0" name=""/>
        <dsp:cNvSpPr/>
      </dsp:nvSpPr>
      <dsp:spPr>
        <a:xfrm>
          <a:off x="0" y="404"/>
          <a:ext cx="1039495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5A62012-F524-42CF-A94D-78B42F0F8322}">
      <dsp:nvSpPr>
        <dsp:cNvPr id="0" name=""/>
        <dsp:cNvSpPr/>
      </dsp:nvSpPr>
      <dsp:spPr>
        <a:xfrm>
          <a:off x="0" y="404"/>
          <a:ext cx="10394950" cy="472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baseline="0"/>
            <a:t>Skip the questions that you find extremely difficult</a:t>
          </a:r>
          <a:endParaRPr lang="en-US" sz="1900" kern="1200"/>
        </a:p>
      </dsp:txBody>
      <dsp:txXfrm>
        <a:off x="0" y="404"/>
        <a:ext cx="10394950" cy="472959"/>
      </dsp:txXfrm>
    </dsp:sp>
    <dsp:sp modelId="{D8F9114B-2A59-47FA-B58D-1C525D357F6A}">
      <dsp:nvSpPr>
        <dsp:cNvPr id="0" name=""/>
        <dsp:cNvSpPr/>
      </dsp:nvSpPr>
      <dsp:spPr>
        <a:xfrm>
          <a:off x="0" y="473363"/>
          <a:ext cx="10394950" cy="0"/>
        </a:xfrm>
        <a:prstGeom prst="line">
          <a:avLst/>
        </a:prstGeom>
        <a:solidFill>
          <a:schemeClr val="accent5">
            <a:hueOff val="503109"/>
            <a:satOff val="-3837"/>
            <a:lumOff val="-1699"/>
            <a:alphaOff val="0"/>
          </a:schemeClr>
        </a:solidFill>
        <a:ln w="9525" cap="flat" cmpd="sng" algn="ctr">
          <a:solidFill>
            <a:schemeClr val="accent5">
              <a:hueOff val="503109"/>
              <a:satOff val="-3837"/>
              <a:lumOff val="-169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2AE82D5-14B8-4857-8380-145DC1CA8905}">
      <dsp:nvSpPr>
        <dsp:cNvPr id="0" name=""/>
        <dsp:cNvSpPr/>
      </dsp:nvSpPr>
      <dsp:spPr>
        <a:xfrm>
          <a:off x="0" y="473363"/>
          <a:ext cx="10394950" cy="472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baseline="0"/>
            <a:t>Pay attention to the time as you take the rest of the test</a:t>
          </a:r>
          <a:endParaRPr lang="en-US" sz="1900" kern="1200"/>
        </a:p>
      </dsp:txBody>
      <dsp:txXfrm>
        <a:off x="0" y="473363"/>
        <a:ext cx="10394950" cy="472959"/>
      </dsp:txXfrm>
    </dsp:sp>
    <dsp:sp modelId="{EA78A98E-F48F-4886-A2DD-162CF90B8DA9}">
      <dsp:nvSpPr>
        <dsp:cNvPr id="0" name=""/>
        <dsp:cNvSpPr/>
      </dsp:nvSpPr>
      <dsp:spPr>
        <a:xfrm>
          <a:off x="0" y="946323"/>
          <a:ext cx="10394950" cy="0"/>
        </a:xfrm>
        <a:prstGeom prst="line">
          <a:avLst/>
        </a:prstGeom>
        <a:solidFill>
          <a:schemeClr val="accent5">
            <a:hueOff val="1006217"/>
            <a:satOff val="-7674"/>
            <a:lumOff val="-3399"/>
            <a:alphaOff val="0"/>
          </a:schemeClr>
        </a:solidFill>
        <a:ln w="9525" cap="flat" cmpd="sng" algn="ctr">
          <a:solidFill>
            <a:schemeClr val="accent5">
              <a:hueOff val="1006217"/>
              <a:satOff val="-7674"/>
              <a:lumOff val="-339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42CE4E-D606-4237-9FE1-AABF09E645B7}">
      <dsp:nvSpPr>
        <dsp:cNvPr id="0" name=""/>
        <dsp:cNvSpPr/>
      </dsp:nvSpPr>
      <dsp:spPr>
        <a:xfrm>
          <a:off x="0" y="946323"/>
          <a:ext cx="10394950" cy="472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baseline="0"/>
            <a:t>On screen clock or wear a watch</a:t>
          </a:r>
          <a:endParaRPr lang="en-US" sz="1900" kern="1200"/>
        </a:p>
      </dsp:txBody>
      <dsp:txXfrm>
        <a:off x="0" y="946323"/>
        <a:ext cx="10394950" cy="472959"/>
      </dsp:txXfrm>
    </dsp:sp>
    <dsp:sp modelId="{4A23A086-344C-4CDD-B612-8A49BAA9AEF8}">
      <dsp:nvSpPr>
        <dsp:cNvPr id="0" name=""/>
        <dsp:cNvSpPr/>
      </dsp:nvSpPr>
      <dsp:spPr>
        <a:xfrm>
          <a:off x="0" y="1419282"/>
          <a:ext cx="10394950" cy="0"/>
        </a:xfrm>
        <a:prstGeom prst="line">
          <a:avLst/>
        </a:prstGeom>
        <a:solidFill>
          <a:schemeClr val="accent5">
            <a:hueOff val="1509326"/>
            <a:satOff val="-11511"/>
            <a:lumOff val="-5098"/>
            <a:alphaOff val="0"/>
          </a:schemeClr>
        </a:solidFill>
        <a:ln w="9525" cap="flat" cmpd="sng" algn="ctr">
          <a:solidFill>
            <a:schemeClr val="accent5">
              <a:hueOff val="1509326"/>
              <a:satOff val="-11511"/>
              <a:lumOff val="-50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18ADC60-0B6C-41FE-9084-9230340939C2}">
      <dsp:nvSpPr>
        <dsp:cNvPr id="0" name=""/>
        <dsp:cNvSpPr/>
      </dsp:nvSpPr>
      <dsp:spPr>
        <a:xfrm>
          <a:off x="0" y="1419282"/>
          <a:ext cx="10394950" cy="472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baseline="0"/>
            <a:t>Read all of the possible answers before selecting one</a:t>
          </a:r>
          <a:endParaRPr lang="en-US" sz="1900" kern="1200"/>
        </a:p>
      </dsp:txBody>
      <dsp:txXfrm>
        <a:off x="0" y="1419282"/>
        <a:ext cx="10394950" cy="472959"/>
      </dsp:txXfrm>
    </dsp:sp>
    <dsp:sp modelId="{F1D21F84-952F-4545-9B24-462746F04988}">
      <dsp:nvSpPr>
        <dsp:cNvPr id="0" name=""/>
        <dsp:cNvSpPr/>
      </dsp:nvSpPr>
      <dsp:spPr>
        <a:xfrm>
          <a:off x="0" y="1892242"/>
          <a:ext cx="10394950" cy="0"/>
        </a:xfrm>
        <a:prstGeom prst="line">
          <a:avLst/>
        </a:prstGeom>
        <a:solidFill>
          <a:schemeClr val="accent5">
            <a:hueOff val="2012434"/>
            <a:satOff val="-15348"/>
            <a:lumOff val="-6797"/>
            <a:alphaOff val="0"/>
          </a:schemeClr>
        </a:solidFill>
        <a:ln w="9525" cap="flat" cmpd="sng" algn="ctr">
          <a:solidFill>
            <a:schemeClr val="accent5">
              <a:hueOff val="2012434"/>
              <a:satOff val="-15348"/>
              <a:lumOff val="-679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6F886AD-0B59-4AA8-91CF-BB2054208E86}">
      <dsp:nvSpPr>
        <dsp:cNvPr id="0" name=""/>
        <dsp:cNvSpPr/>
      </dsp:nvSpPr>
      <dsp:spPr>
        <a:xfrm>
          <a:off x="0" y="1892242"/>
          <a:ext cx="10394950" cy="472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baseline="0"/>
            <a:t>Check your answers</a:t>
          </a:r>
          <a:endParaRPr lang="en-US" sz="1900" kern="1200"/>
        </a:p>
      </dsp:txBody>
      <dsp:txXfrm>
        <a:off x="0" y="1892242"/>
        <a:ext cx="10394950" cy="472959"/>
      </dsp:txXfrm>
    </dsp:sp>
    <dsp:sp modelId="{25050EA0-19B0-4143-9A10-EC2661D89E81}">
      <dsp:nvSpPr>
        <dsp:cNvPr id="0" name=""/>
        <dsp:cNvSpPr/>
      </dsp:nvSpPr>
      <dsp:spPr>
        <a:xfrm>
          <a:off x="0" y="2365201"/>
          <a:ext cx="10394950" cy="0"/>
        </a:xfrm>
        <a:prstGeom prst="line">
          <a:avLst/>
        </a:prstGeom>
        <a:solidFill>
          <a:schemeClr val="accent5">
            <a:hueOff val="2515543"/>
            <a:satOff val="-19185"/>
            <a:lumOff val="-8497"/>
            <a:alphaOff val="0"/>
          </a:schemeClr>
        </a:solidFill>
        <a:ln w="9525" cap="flat" cmpd="sng" algn="ctr">
          <a:solidFill>
            <a:schemeClr val="accent5">
              <a:hueOff val="2515543"/>
              <a:satOff val="-19185"/>
              <a:lumOff val="-849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EA017A3-A243-4AF6-8E61-CBE1DA7473AE}">
      <dsp:nvSpPr>
        <dsp:cNvPr id="0" name=""/>
        <dsp:cNvSpPr/>
      </dsp:nvSpPr>
      <dsp:spPr>
        <a:xfrm>
          <a:off x="0" y="2365201"/>
          <a:ext cx="10394950" cy="472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baseline="0"/>
            <a:t>Scores – no one is expected to be able to answer all of the questions in a competency or licensing exam</a:t>
          </a:r>
          <a:endParaRPr lang="en-US" sz="1900" kern="1200"/>
        </a:p>
      </dsp:txBody>
      <dsp:txXfrm>
        <a:off x="0" y="2365201"/>
        <a:ext cx="10394950" cy="472959"/>
      </dsp:txXfrm>
    </dsp:sp>
    <dsp:sp modelId="{7B8AA2B6-41E8-456A-8376-D27D827AE132}">
      <dsp:nvSpPr>
        <dsp:cNvPr id="0" name=""/>
        <dsp:cNvSpPr/>
      </dsp:nvSpPr>
      <dsp:spPr>
        <a:xfrm>
          <a:off x="0" y="2838161"/>
          <a:ext cx="10394950" cy="0"/>
        </a:xfrm>
        <a:prstGeom prst="line">
          <a:avLst/>
        </a:prstGeom>
        <a:solidFill>
          <a:schemeClr val="accent5">
            <a:hueOff val="3018651"/>
            <a:satOff val="-23022"/>
            <a:lumOff val="-10196"/>
            <a:alphaOff val="0"/>
          </a:schemeClr>
        </a:solidFill>
        <a:ln w="9525" cap="flat" cmpd="sng" algn="ctr">
          <a:solidFill>
            <a:schemeClr val="accent5">
              <a:hueOff val="3018651"/>
              <a:satOff val="-23022"/>
              <a:lumOff val="-101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54BB39A-0742-42B0-A1F9-8983BB291BC2}">
      <dsp:nvSpPr>
        <dsp:cNvPr id="0" name=""/>
        <dsp:cNvSpPr/>
      </dsp:nvSpPr>
      <dsp:spPr>
        <a:xfrm>
          <a:off x="0" y="2838161"/>
          <a:ext cx="10394950" cy="472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baseline="0"/>
            <a:t>Use your energy to take the test not to get frustrated</a:t>
          </a:r>
          <a:endParaRPr lang="en-US" sz="1900" kern="1200"/>
        </a:p>
      </dsp:txBody>
      <dsp:txXfrm>
        <a:off x="0" y="2838161"/>
        <a:ext cx="10394950" cy="472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sbn.org/nclex.htm" TargetMode="External"/><Relationship Id="rId7" Type="http://schemas.openxmlformats.org/officeDocument/2006/relationships/hyperlink" Target="https://www.topuniversities.com/courses/nursing/10-study-tips-will-make-nursing-school-easier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titesting.com/Home.aspx" TargetMode="External"/><Relationship Id="rId5" Type="http://schemas.openxmlformats.org/officeDocument/2006/relationships/hyperlink" Target="https://nurse.org/articles/88/tips-for-surviving-the-nclex/" TargetMode="External"/><Relationship Id="rId4" Type="http://schemas.openxmlformats.org/officeDocument/2006/relationships/hyperlink" Target="https://www.mometrix.com/blog/20-testing-experts-share-their-favorite-test-taking-tip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683E4-D4B6-4FEA-AD6D-5214D1A5DB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Planning to Pass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57C7E1D-198B-4CFA-A8C8-B60AFDF6F3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If you fail to plan, you plan to fail</a:t>
            </a:r>
          </a:p>
        </p:txBody>
      </p:sp>
    </p:spTree>
    <p:extLst>
      <p:ext uri="{BB962C8B-B14F-4D97-AF65-F5344CB8AC3E}">
        <p14:creationId xmlns:p14="http://schemas.microsoft.com/office/powerpoint/2010/main" val="254965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on testing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Accommodations – comfort measures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Time, Location, time allotted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Costs and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667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16">
            <a:extLst>
              <a:ext uri="{FF2B5EF4-FFF2-40B4-BE49-F238E27FC236}">
                <a16:creationId xmlns:a16="http://schemas.microsoft.com/office/drawing/2014/main" xmlns="" id="{454915C5-707B-4B29-9E6B-116367F8412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4070191" cy="6858000"/>
          </a:xfrm>
          <a:custGeom>
            <a:avLst/>
            <a:gdLst>
              <a:gd name="connsiteX0" fmla="*/ 1 w 4061802"/>
              <a:gd name="connsiteY0" fmla="*/ 0 h 6858000"/>
              <a:gd name="connsiteX1" fmla="*/ 4059081 w 4061802"/>
              <a:gd name="connsiteY1" fmla="*/ 0 h 6858000"/>
              <a:gd name="connsiteX2" fmla="*/ 4059081 w 4061802"/>
              <a:gd name="connsiteY2" fmla="*/ 2339825 h 6858000"/>
              <a:gd name="connsiteX3" fmla="*/ 4061802 w 4061802"/>
              <a:gd name="connsiteY3" fmla="*/ 2339683 h 6858000"/>
              <a:gd name="connsiteX4" fmla="*/ 4061802 w 4061802"/>
              <a:gd name="connsiteY4" fmla="*/ 3776054 h 6858000"/>
              <a:gd name="connsiteX5" fmla="*/ 4059081 w 4061802"/>
              <a:gd name="connsiteY5" fmla="*/ 3776199 h 6858000"/>
              <a:gd name="connsiteX6" fmla="*/ 4059081 w 4061802"/>
              <a:gd name="connsiteY6" fmla="*/ 6858000 h 6858000"/>
              <a:gd name="connsiteX7" fmla="*/ 1 w 4061802"/>
              <a:gd name="connsiteY7" fmla="*/ 6858000 h 6858000"/>
              <a:gd name="connsiteX8" fmla="*/ 1 w 4061802"/>
              <a:gd name="connsiteY8" fmla="*/ 3992604 h 6858000"/>
              <a:gd name="connsiteX9" fmla="*/ 0 w 4061802"/>
              <a:gd name="connsiteY9" fmla="*/ 3992604 h 6858000"/>
              <a:gd name="connsiteX10" fmla="*/ 0 w 4061802"/>
              <a:gd name="connsiteY10" fmla="*/ 2552279 h 6858000"/>
              <a:gd name="connsiteX11" fmla="*/ 1 w 4061802"/>
              <a:gd name="connsiteY11" fmla="*/ 2552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1802" h="6858000">
                <a:moveTo>
                  <a:pt x="1" y="0"/>
                </a:moveTo>
                <a:lnTo>
                  <a:pt x="4059081" y="0"/>
                </a:lnTo>
                <a:lnTo>
                  <a:pt x="4059081" y="2339825"/>
                </a:lnTo>
                <a:lnTo>
                  <a:pt x="4061802" y="2339683"/>
                </a:lnTo>
                <a:lnTo>
                  <a:pt x="4061802" y="3776054"/>
                </a:lnTo>
                <a:lnTo>
                  <a:pt x="4059081" y="3776199"/>
                </a:lnTo>
                <a:lnTo>
                  <a:pt x="4059081" y="6858000"/>
                </a:lnTo>
                <a:lnTo>
                  <a:pt x="1" y="6858000"/>
                </a:lnTo>
                <a:lnTo>
                  <a:pt x="1" y="3992604"/>
                </a:lnTo>
                <a:lnTo>
                  <a:pt x="0" y="3992604"/>
                </a:lnTo>
                <a:lnTo>
                  <a:pt x="0" y="2552279"/>
                </a:lnTo>
                <a:lnTo>
                  <a:pt x="1" y="255227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6" name="Freeform: Shape 18">
            <a:extLst>
              <a:ext uri="{FF2B5EF4-FFF2-40B4-BE49-F238E27FC236}">
                <a16:creationId xmlns:a16="http://schemas.microsoft.com/office/drawing/2014/main" xmlns="" id="{43B4841E-E6B6-48C3-BA02-F73659C6DA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61802" y="1"/>
            <a:ext cx="8130198" cy="6857999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0">
            <a:extLst>
              <a:ext uri="{FF2B5EF4-FFF2-40B4-BE49-F238E27FC236}">
                <a16:creationId xmlns:a16="http://schemas.microsoft.com/office/drawing/2014/main" xmlns="" id="{26B8E032-9914-4C00-B51A-C2DA16271D1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21733" cy="685800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A111DC-9764-4E14-9C0C-2C0EA5A59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26122"/>
            <a:ext cx="3054268" cy="4405756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Follow test taking tips developed by experts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xmlns="" id="{85910081-7095-47E7-A9C5-1069B4E5CF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54461" y="1019175"/>
            <a:ext cx="6526045" cy="4612703"/>
          </a:xfrm>
        </p:spPr>
        <p:txBody>
          <a:bodyPr anchor="ctr">
            <a:normAutofit fontScale="92500"/>
          </a:bodyPr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https://www.ncsbn.org/nclex.htm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https://www.mometrix.com/blog/20-testing-experts-share-their-favorite-test-taking-tips/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hlinkClick r:id="rId5"/>
              </a:rPr>
              <a:t>https://nurse.org/articles/88/tips-for-surviving-the-nclex/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hlinkClick r:id="rId6"/>
              </a:rPr>
              <a:t>https://atitesting.com/Home.aspx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hlinkClick r:id="rId7"/>
              </a:rPr>
              <a:t>https://www.topuniversities.com/courses/nursing/10-study-tips-will-make-nursing-school-easier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039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D7BE49D-A34B-4F25-BC8C-CE9E2B37FA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66DFDEE3-F2F4-48C9-8222-CA273412CD3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xmlns="" id="{2C9E284B-75E4-4373-BC9B-65D21583C1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03" r="6466" b="3"/>
          <a:stretch/>
        </p:blipFill>
        <p:spPr>
          <a:xfrm rot="5400000">
            <a:off x="5949321" y="612874"/>
            <a:ext cx="5903415" cy="5146360"/>
          </a:xfrm>
          <a:prstGeom prst="rect">
            <a:avLst/>
          </a:prstGeom>
          <a:ln>
            <a:noFill/>
          </a:ln>
        </p:spPr>
      </p:pic>
      <p:sp>
        <p:nvSpPr>
          <p:cNvPr id="17" name="Freeform 9">
            <a:extLst>
              <a:ext uri="{FF2B5EF4-FFF2-40B4-BE49-F238E27FC236}">
                <a16:creationId xmlns:a16="http://schemas.microsoft.com/office/drawing/2014/main" xmlns="" id="{95A09B00-70D2-4998-8FA5-3A8ED576D9B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B5FB9F9-CCF5-4072-83C3-3B45E1409F7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AE794B-74FD-412E-8834-D4132D439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90479"/>
            <a:ext cx="4957275" cy="1146825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Questions and suggestions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85800" y="2063395"/>
            <a:ext cx="4957273" cy="344610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How do you build a helicopter?</a:t>
            </a:r>
          </a:p>
          <a:p>
            <a:r>
              <a:rPr lang="en-US" sz="2400" dirty="0">
                <a:solidFill>
                  <a:schemeClr val="bg1"/>
                </a:solidFill>
              </a:rPr>
              <a:t>One “bored “at a time</a:t>
            </a:r>
          </a:p>
        </p:txBody>
      </p:sp>
    </p:spTree>
    <p:extLst>
      <p:ext uri="{BB962C8B-B14F-4D97-AF65-F5344CB8AC3E}">
        <p14:creationId xmlns:p14="http://schemas.microsoft.com/office/powerpoint/2010/main" val="1460338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29603E-BB9E-4BBC-8F1B-CF89A18F2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>
            <a:normAutofit/>
          </a:bodyPr>
          <a:lstStyle/>
          <a:p>
            <a:r>
              <a:rPr lang="en-US"/>
              <a:t>Objectives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94892062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658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EF5A08-5192-48F0-B26F-CCD3558D5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923081"/>
          </a:xfrm>
        </p:spPr>
        <p:txBody>
          <a:bodyPr>
            <a:normAutofit/>
          </a:bodyPr>
          <a:lstStyle/>
          <a:p>
            <a:r>
              <a:rPr lang="en-US" sz="3600" dirty="0"/>
              <a:t>Kinds of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76508B-B272-428C-8F5D-DD8592B5A2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10394707" cy="353682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Weekly tests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Unit tests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Midterm exams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Final exams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Subject based test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National licensing or certification exams</a:t>
            </a:r>
          </a:p>
        </p:txBody>
      </p:sp>
    </p:spTree>
    <p:extLst>
      <p:ext uri="{BB962C8B-B14F-4D97-AF65-F5344CB8AC3E}">
        <p14:creationId xmlns:p14="http://schemas.microsoft.com/office/powerpoint/2010/main" val="95211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1C4DAAB9-1F6E-44A6-8EBD-11AA857B20A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C554BE-017E-4138-B6E6-2933A1C4F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792837" cy="1151965"/>
          </a:xfrm>
        </p:spPr>
        <p:txBody>
          <a:bodyPr>
            <a:normAutofit/>
          </a:bodyPr>
          <a:lstStyle/>
          <a:p>
            <a:r>
              <a:rPr lang="en-US" sz="4600"/>
              <a:t>Identifying the content you need to know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41624148"/>
              </p:ext>
            </p:extLst>
          </p:nvPr>
        </p:nvGraphicFramePr>
        <p:xfrm>
          <a:off x="685800" y="2063750"/>
          <a:ext cx="10793413" cy="390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7013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>
            <a:normAutofit/>
          </a:bodyPr>
          <a:lstStyle/>
          <a:p>
            <a:r>
              <a:rPr lang="en-US" dirty="0"/>
              <a:t>Know what to expect</a:t>
            </a:r>
            <a:endParaRPr lang="en-US"/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01711111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547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9">
            <a:extLst>
              <a:ext uri="{FF2B5EF4-FFF2-40B4-BE49-F238E27FC236}">
                <a16:creationId xmlns:a16="http://schemas.microsoft.com/office/drawing/2014/main" xmlns="" id="{1C4DAAB9-1F6E-44A6-8EBD-11AA857B20A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792837" cy="1151965"/>
          </a:xfrm>
        </p:spPr>
        <p:txBody>
          <a:bodyPr>
            <a:normAutofit/>
          </a:bodyPr>
          <a:lstStyle/>
          <a:p>
            <a:r>
              <a:rPr lang="en-US" sz="2200"/>
              <a:t/>
            </a:r>
            <a:br>
              <a:rPr lang="en-US" sz="2200"/>
            </a:br>
            <a:r>
              <a:rPr lang="en-US" sz="2200"/>
              <a:t>Familiarize your self with the various types of test questions</a:t>
            </a:r>
            <a:br>
              <a:rPr lang="en-US" sz="2200"/>
            </a:br>
            <a:endParaRPr lang="en-US" sz="2200"/>
          </a:p>
        </p:txBody>
      </p:sp>
      <p:graphicFrame>
        <p:nvGraphicFramePr>
          <p:cNvPr id="12" name="Content Placeholder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18127898"/>
              </p:ext>
            </p:extLst>
          </p:nvPr>
        </p:nvGraphicFramePr>
        <p:xfrm>
          <a:off x="685800" y="2063750"/>
          <a:ext cx="10793413" cy="390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2572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Make </a:t>
            </a:r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br>
              <a:rPr lang="en-US" sz="4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1481069"/>
            <a:ext cx="6034375" cy="2794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Comic Sans MS" panose="030F0702030302020204" pitchFamily="66" charset="0"/>
              </a:rPr>
              <a:t>If you failed to plan, you plan to fail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6" y="2485623"/>
            <a:ext cx="4455377" cy="288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61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C3A869-2842-4618-9D23-CAB542FA6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Making a paper plan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08AAC5BF-4D12-4DC7-8322-6E7B770315B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28653404"/>
              </p:ext>
            </p:extLst>
          </p:nvPr>
        </p:nvGraphicFramePr>
        <p:xfrm>
          <a:off x="602006" y="1905000"/>
          <a:ext cx="10480677" cy="4635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5105">
                  <a:extLst>
                    <a:ext uri="{9D8B030D-6E8A-4147-A177-3AD203B41FA5}">
                      <a16:colId xmlns:a16="http://schemas.microsoft.com/office/drawing/2014/main" xmlns="" val="527837329"/>
                    </a:ext>
                  </a:extLst>
                </a:gridCol>
                <a:gridCol w="1519262">
                  <a:extLst>
                    <a:ext uri="{9D8B030D-6E8A-4147-A177-3AD203B41FA5}">
                      <a16:colId xmlns:a16="http://schemas.microsoft.com/office/drawing/2014/main" xmlns="" val="187239862"/>
                    </a:ext>
                  </a:extLst>
                </a:gridCol>
                <a:gridCol w="1519262">
                  <a:extLst>
                    <a:ext uri="{9D8B030D-6E8A-4147-A177-3AD203B41FA5}">
                      <a16:colId xmlns:a16="http://schemas.microsoft.com/office/drawing/2014/main" xmlns="" val="103475758"/>
                    </a:ext>
                  </a:extLst>
                </a:gridCol>
                <a:gridCol w="1519262">
                  <a:extLst>
                    <a:ext uri="{9D8B030D-6E8A-4147-A177-3AD203B41FA5}">
                      <a16:colId xmlns:a16="http://schemas.microsoft.com/office/drawing/2014/main" xmlns="" val="3791024287"/>
                    </a:ext>
                  </a:extLst>
                </a:gridCol>
                <a:gridCol w="1519262">
                  <a:extLst>
                    <a:ext uri="{9D8B030D-6E8A-4147-A177-3AD203B41FA5}">
                      <a16:colId xmlns:a16="http://schemas.microsoft.com/office/drawing/2014/main" xmlns="" val="3600413670"/>
                    </a:ext>
                  </a:extLst>
                </a:gridCol>
                <a:gridCol w="1519262">
                  <a:extLst>
                    <a:ext uri="{9D8B030D-6E8A-4147-A177-3AD203B41FA5}">
                      <a16:colId xmlns:a16="http://schemas.microsoft.com/office/drawing/2014/main" xmlns="" val="3636500142"/>
                    </a:ext>
                  </a:extLst>
                </a:gridCol>
                <a:gridCol w="1519262">
                  <a:extLst>
                    <a:ext uri="{9D8B030D-6E8A-4147-A177-3AD203B41FA5}">
                      <a16:colId xmlns:a16="http://schemas.microsoft.com/office/drawing/2014/main" xmlns="" val="1716680481"/>
                    </a:ext>
                  </a:extLst>
                </a:gridCol>
              </a:tblGrid>
              <a:tr h="66102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covered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well do I know the content?</a:t>
                      </a:r>
                    </a:p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resources  do I have/need</a:t>
                      </a:r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 can I find the resources I need?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Days I will study the 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Completed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9175876"/>
                  </a:ext>
                </a:extLst>
              </a:tr>
              <a:tr h="3829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20977909"/>
                  </a:ext>
                </a:extLst>
              </a:tr>
              <a:tr h="3829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93727272"/>
                  </a:ext>
                </a:extLst>
              </a:tr>
              <a:tr h="3829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7570687"/>
                  </a:ext>
                </a:extLst>
              </a:tr>
              <a:tr h="3829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1208891"/>
                  </a:ext>
                </a:extLst>
              </a:tr>
              <a:tr h="3829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0913223"/>
                  </a:ext>
                </a:extLst>
              </a:tr>
              <a:tr h="3829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4394867"/>
                  </a:ext>
                </a:extLst>
              </a:tr>
              <a:tr h="3829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1439368"/>
                  </a:ext>
                </a:extLst>
              </a:tr>
              <a:tr h="3829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2656594"/>
                  </a:ext>
                </a:extLst>
              </a:tr>
              <a:tr h="3829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572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164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>
            <a:normAutofit/>
          </a:bodyPr>
          <a:lstStyle/>
          <a:p>
            <a:r>
              <a:rPr lang="en-US" sz="3800"/>
              <a:t>Smart things to remember when taking the test</a:t>
            </a:r>
          </a:p>
        </p:txBody>
      </p:sp>
      <p:graphicFrame>
        <p:nvGraphicFramePr>
          <p:cNvPr id="21" name="Content Placeholder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91650638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877874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74</TotalTime>
  <Words>336</Words>
  <Application>Microsoft Office PowerPoint</Application>
  <PresentationFormat>Widescreen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Comic Sans MS</vt:lpstr>
      <vt:lpstr>Impact</vt:lpstr>
      <vt:lpstr>Wingdings</vt:lpstr>
      <vt:lpstr>Main Event</vt:lpstr>
      <vt:lpstr>Planning to Pass</vt:lpstr>
      <vt:lpstr>Objectives</vt:lpstr>
      <vt:lpstr>Kinds of tests</vt:lpstr>
      <vt:lpstr>Identifying the content you need to know</vt:lpstr>
      <vt:lpstr>Know what to expect</vt:lpstr>
      <vt:lpstr> Familiarize your self with the various types of test questions </vt:lpstr>
      <vt:lpstr> Make a Plan  </vt:lpstr>
      <vt:lpstr>Making a paper plan</vt:lpstr>
      <vt:lpstr>Smart things to remember when taking the test</vt:lpstr>
      <vt:lpstr>Check on testing environment</vt:lpstr>
      <vt:lpstr>Follow test taking tips developed by experts</vt:lpstr>
      <vt:lpstr>Questions and suggestions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to Pass</dc:title>
  <dc:creator>Rosemarie Pilarczyk</dc:creator>
  <cp:lastModifiedBy>Rosemarie M. Pilarczyk</cp:lastModifiedBy>
  <cp:revision>10</cp:revision>
  <cp:lastPrinted>2017-11-13T17:18:28Z</cp:lastPrinted>
  <dcterms:created xsi:type="dcterms:W3CDTF">2017-11-12T23:00:37Z</dcterms:created>
  <dcterms:modified xsi:type="dcterms:W3CDTF">2017-11-13T17:19:29Z</dcterms:modified>
</cp:coreProperties>
</file>