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Locklear" initials="PL" lastIdx="2" clrIdx="0">
    <p:extLst>
      <p:ext uri="{19B8F6BF-5375-455C-9EA6-DF929625EA0E}">
        <p15:presenceInfo xmlns:p15="http://schemas.microsoft.com/office/powerpoint/2012/main" userId="S::lockp@uncp.edu::4690a08d-6a3e-42f3-9c02-290a7d672f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6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5EA53-CD48-49FD-8D9A-40F32F59ABBB}" type="datetimeFigureOut">
              <a:rPr lang="en-US" smtClean="0"/>
              <a:t>6/2/2021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F9072-F770-43E5-AEE1-FCCEA9B1D152}" type="slidenum">
              <a:rPr lang="en-US" smtClean="0"/>
              <a:t>‹#›</a:t>
            </a:fld>
            <a:endParaRPr lang="en-US"/>
          </a:p>
        </p:txBody>
      </p:sp>
    </p:spTree>
    <p:extLst>
      <p:ext uri="{BB962C8B-B14F-4D97-AF65-F5344CB8AC3E}">
        <p14:creationId xmlns:p14="http://schemas.microsoft.com/office/powerpoint/2010/main" val="384061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UNCP home page</a:t>
            </a:r>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2</a:t>
            </a:fld>
            <a:endParaRPr lang="en-US"/>
          </a:p>
        </p:txBody>
      </p:sp>
    </p:spTree>
    <p:extLst>
      <p:ext uri="{BB962C8B-B14F-4D97-AF65-F5344CB8AC3E}">
        <p14:creationId xmlns:p14="http://schemas.microsoft.com/office/powerpoint/2010/main" val="246153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11</a:t>
            </a:fld>
            <a:endParaRPr lang="en-US"/>
          </a:p>
        </p:txBody>
      </p:sp>
    </p:spTree>
    <p:extLst>
      <p:ext uri="{BB962C8B-B14F-4D97-AF65-F5344CB8AC3E}">
        <p14:creationId xmlns:p14="http://schemas.microsoft.com/office/powerpoint/2010/main" val="385754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a:t>
            </a:r>
            <a:r>
              <a:rPr lang="en-US" dirty="0" err="1"/>
              <a:t>Braveweb</a:t>
            </a:r>
            <a:r>
              <a:rPr lang="en-US" baseline="0" dirty="0"/>
              <a:t> and login with your network ID and password.</a:t>
            </a:r>
          </a:p>
          <a:p>
            <a:endParaRPr lang="en-US" dirty="0"/>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3</a:t>
            </a:fld>
            <a:endParaRPr lang="en-US"/>
          </a:p>
        </p:txBody>
      </p:sp>
    </p:spTree>
    <p:extLst>
      <p:ext uri="{BB962C8B-B14F-4D97-AF65-F5344CB8AC3E}">
        <p14:creationId xmlns:p14="http://schemas.microsoft.com/office/powerpoint/2010/main" val="267195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Banner Self Service</a:t>
            </a:r>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4</a:t>
            </a:fld>
            <a:endParaRPr lang="en-US"/>
          </a:p>
        </p:txBody>
      </p:sp>
    </p:spTree>
    <p:extLst>
      <p:ext uri="{BB962C8B-B14F-4D97-AF65-F5344CB8AC3E}">
        <p14:creationId xmlns:p14="http://schemas.microsoft.com/office/powerpoint/2010/main" val="190615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Employee</a:t>
            </a:r>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5</a:t>
            </a:fld>
            <a:endParaRPr lang="en-US"/>
          </a:p>
        </p:txBody>
      </p:sp>
    </p:spTree>
    <p:extLst>
      <p:ext uri="{BB962C8B-B14F-4D97-AF65-F5344CB8AC3E}">
        <p14:creationId xmlns:p14="http://schemas.microsoft.com/office/powerpoint/2010/main" val="29652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of Effort Certification</a:t>
            </a:r>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6</a:t>
            </a:fld>
            <a:endParaRPr lang="en-US"/>
          </a:p>
        </p:txBody>
      </p:sp>
    </p:spTree>
    <p:extLst>
      <p:ext uri="{BB962C8B-B14F-4D97-AF65-F5344CB8AC3E}">
        <p14:creationId xmlns:p14="http://schemas.microsoft.com/office/powerpoint/2010/main" val="13535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should look like this.</a:t>
            </a:r>
          </a:p>
        </p:txBody>
      </p:sp>
      <p:sp>
        <p:nvSpPr>
          <p:cNvPr id="4" name="Slide Number Placeholder 3"/>
          <p:cNvSpPr>
            <a:spLocks noGrp="1"/>
          </p:cNvSpPr>
          <p:nvPr>
            <p:ph type="sldNum" sz="quarter" idx="10"/>
          </p:nvPr>
        </p:nvSpPr>
        <p:spPr/>
        <p:txBody>
          <a:bodyPr/>
          <a:lstStyle/>
          <a:p>
            <a:fld id="{BB4F9072-F770-43E5-AEE1-FCCEA9B1D152}" type="slidenum">
              <a:rPr lang="en-US" smtClean="0"/>
              <a:t>7</a:t>
            </a:fld>
            <a:endParaRPr lang="en-US"/>
          </a:p>
        </p:txBody>
      </p:sp>
    </p:spTree>
    <p:extLst>
      <p:ext uri="{BB962C8B-B14F-4D97-AF65-F5344CB8AC3E}">
        <p14:creationId xmlns:p14="http://schemas.microsoft.com/office/powerpoint/2010/main" val="195461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Click on Review or</a:t>
            </a:r>
            <a:r>
              <a:rPr lang="en-US" baseline="0" dirty="0"/>
              <a:t> Certify my Effort screen should look like this.</a:t>
            </a:r>
          </a:p>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8</a:t>
            </a:fld>
            <a:endParaRPr lang="en-US"/>
          </a:p>
        </p:txBody>
      </p:sp>
    </p:spTree>
    <p:extLst>
      <p:ext uri="{BB962C8B-B14F-4D97-AF65-F5344CB8AC3E}">
        <p14:creationId xmlns:p14="http://schemas.microsoft.com/office/powerpoint/2010/main" val="7872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9</a:t>
            </a:fld>
            <a:endParaRPr lang="en-US"/>
          </a:p>
        </p:txBody>
      </p:sp>
    </p:spTree>
    <p:extLst>
      <p:ext uri="{BB962C8B-B14F-4D97-AF65-F5344CB8AC3E}">
        <p14:creationId xmlns:p14="http://schemas.microsoft.com/office/powerpoint/2010/main" val="288518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F9072-F770-43E5-AEE1-FCCEA9B1D152}" type="slidenum">
              <a:rPr lang="en-US" smtClean="0"/>
              <a:t>10</a:t>
            </a:fld>
            <a:endParaRPr lang="en-US"/>
          </a:p>
        </p:txBody>
      </p:sp>
    </p:spTree>
    <p:extLst>
      <p:ext uri="{BB962C8B-B14F-4D97-AF65-F5344CB8AC3E}">
        <p14:creationId xmlns:p14="http://schemas.microsoft.com/office/powerpoint/2010/main" val="268208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E7E28A-E84C-4ACD-A9FF-CFC3EA5E8E61}" type="datetimeFigureOut">
              <a:rPr lang="en-US" smtClean="0"/>
              <a:t>6/2/2021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B2BAA7-DB54-4749-8779-00924EB9DF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E7E28A-E84C-4ACD-A9FF-CFC3EA5E8E61}"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BAA7-DB54-4749-8779-00924EB9DF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E7E28A-E84C-4ACD-A9FF-CFC3EA5E8E61}"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BAA7-DB54-4749-8779-00924EB9DF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E7E28A-E84C-4ACD-A9FF-CFC3EA5E8E61}"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BAA7-DB54-4749-8779-00924EB9DF0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E7E28A-E84C-4ACD-A9FF-CFC3EA5E8E61}"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BAA7-DB54-4749-8779-00924EB9DF0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E7E28A-E84C-4ACD-A9FF-CFC3EA5E8E61}"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2BAA7-DB54-4749-8779-00924EB9DF0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E7E28A-E84C-4ACD-A9FF-CFC3EA5E8E61}"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2BAA7-DB54-4749-8779-00924EB9DF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E7E28A-E84C-4ACD-A9FF-CFC3EA5E8E61}"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2BAA7-DB54-4749-8779-00924EB9DF0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E28A-E84C-4ACD-A9FF-CFC3EA5E8E61}"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2BAA7-DB54-4749-8779-00924EB9DF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E7E28A-E84C-4ACD-A9FF-CFC3EA5E8E61}"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2BAA7-DB54-4749-8779-00924EB9DF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E7E28A-E84C-4ACD-A9FF-CFC3EA5E8E61}" type="datetimeFigureOut">
              <a:rPr lang="en-US" smtClean="0"/>
              <a:t>6/2/2021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B2BAA7-DB54-4749-8779-00924EB9DF0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E7E28A-E84C-4ACD-A9FF-CFC3EA5E8E61}" type="datetimeFigureOut">
              <a:rPr lang="en-US" smtClean="0"/>
              <a:t>6/2/2021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B2BAA7-DB54-4749-8779-00924EB9DF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Procedures to Certify Effort</a:t>
            </a:r>
            <a:br>
              <a:rPr lang="en-US" dirty="0"/>
            </a:br>
            <a:endParaRPr lang="en-US" dirty="0"/>
          </a:p>
        </p:txBody>
      </p:sp>
    </p:spTree>
    <p:extLst>
      <p:ext uri="{BB962C8B-B14F-4D97-AF65-F5344CB8AC3E}">
        <p14:creationId xmlns:p14="http://schemas.microsoft.com/office/powerpoint/2010/main" val="95700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034" y="3706152"/>
            <a:ext cx="2066166" cy="400110"/>
          </a:xfrm>
          <a:prstGeom prst="rect">
            <a:avLst/>
          </a:prstGeom>
          <a:noFill/>
        </p:spPr>
        <p:txBody>
          <a:bodyPr wrap="square" rtlCol="0">
            <a:spAutoFit/>
          </a:bodyPr>
          <a:lstStyle/>
          <a:p>
            <a:r>
              <a:rPr lang="en-US" sz="2000" b="1" dirty="0"/>
              <a:t>Fall 11.</a:t>
            </a:r>
          </a:p>
        </p:txBody>
      </p:sp>
      <p:pic>
        <p:nvPicPr>
          <p:cNvPr id="4" name="Picture 3">
            <a:extLst>
              <a:ext uri="{FF2B5EF4-FFF2-40B4-BE49-F238E27FC236}">
                <a16:creationId xmlns:a16="http://schemas.microsoft.com/office/drawing/2014/main" id="{DF05BAC1-E52B-422F-90FA-3588BC73F539}"/>
              </a:ext>
            </a:extLst>
          </p:cNvPr>
          <p:cNvPicPr>
            <a:picLocks noChangeAspect="1"/>
          </p:cNvPicPr>
          <p:nvPr/>
        </p:nvPicPr>
        <p:blipFill>
          <a:blip r:embed="rId3"/>
          <a:stretch>
            <a:fillRect/>
          </a:stretch>
        </p:blipFill>
        <p:spPr>
          <a:xfrm>
            <a:off x="6626" y="152400"/>
            <a:ext cx="9144000" cy="4231610"/>
          </a:xfrm>
          <a:prstGeom prst="rect">
            <a:avLst/>
          </a:prstGeom>
        </p:spPr>
      </p:pic>
      <p:sp>
        <p:nvSpPr>
          <p:cNvPr id="7" name="TextBox 6">
            <a:extLst>
              <a:ext uri="{FF2B5EF4-FFF2-40B4-BE49-F238E27FC236}">
                <a16:creationId xmlns:a16="http://schemas.microsoft.com/office/drawing/2014/main" id="{ECF10E07-E2C9-4B08-A56F-19EECA687608}"/>
              </a:ext>
            </a:extLst>
          </p:cNvPr>
          <p:cNvSpPr txBox="1"/>
          <p:nvPr/>
        </p:nvSpPr>
        <p:spPr>
          <a:xfrm>
            <a:off x="1219200" y="5181600"/>
            <a:ext cx="7162800" cy="646331"/>
          </a:xfrm>
          <a:prstGeom prst="rect">
            <a:avLst/>
          </a:prstGeom>
          <a:noFill/>
        </p:spPr>
        <p:txBody>
          <a:bodyPr wrap="square" rtlCol="0">
            <a:spAutoFit/>
          </a:bodyPr>
          <a:lstStyle/>
          <a:p>
            <a:r>
              <a:rPr lang="en-US" dirty="0"/>
              <a:t>Your screen should be similar to this – but will only have your information.</a:t>
            </a:r>
          </a:p>
        </p:txBody>
      </p:sp>
    </p:spTree>
    <p:extLst>
      <p:ext uri="{BB962C8B-B14F-4D97-AF65-F5344CB8AC3E}">
        <p14:creationId xmlns:p14="http://schemas.microsoft.com/office/powerpoint/2010/main" val="176110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56443F-1A9B-4805-A1B5-DDDA5B3790D8}"/>
              </a:ext>
            </a:extLst>
          </p:cNvPr>
          <p:cNvPicPr>
            <a:picLocks noChangeAspect="1"/>
          </p:cNvPicPr>
          <p:nvPr/>
        </p:nvPicPr>
        <p:blipFill>
          <a:blip r:embed="rId3"/>
          <a:stretch>
            <a:fillRect/>
          </a:stretch>
        </p:blipFill>
        <p:spPr>
          <a:xfrm>
            <a:off x="29817" y="227882"/>
            <a:ext cx="9144000" cy="3861339"/>
          </a:xfrm>
          <a:prstGeom prst="rect">
            <a:avLst/>
          </a:prstGeom>
        </p:spPr>
      </p:pic>
      <p:sp>
        <p:nvSpPr>
          <p:cNvPr id="5" name="TextBox 4">
            <a:extLst>
              <a:ext uri="{FF2B5EF4-FFF2-40B4-BE49-F238E27FC236}">
                <a16:creationId xmlns:a16="http://schemas.microsoft.com/office/drawing/2014/main" id="{996B08AB-6576-40E7-8AE7-6259A679CE23}"/>
              </a:ext>
            </a:extLst>
          </p:cNvPr>
          <p:cNvSpPr txBox="1"/>
          <p:nvPr/>
        </p:nvSpPr>
        <p:spPr>
          <a:xfrm>
            <a:off x="838200" y="4724400"/>
            <a:ext cx="7543800" cy="1477328"/>
          </a:xfrm>
          <a:prstGeom prst="rect">
            <a:avLst/>
          </a:prstGeom>
          <a:noFill/>
        </p:spPr>
        <p:txBody>
          <a:bodyPr wrap="square" rtlCol="0">
            <a:spAutoFit/>
          </a:bodyPr>
          <a:lstStyle/>
          <a:p>
            <a:r>
              <a:rPr lang="en-US" dirty="0"/>
              <a:t>This is an example:  Your information should appear and look similar to this screen.  If the information is correct, please click certify.  If the information is not correct, please click request changes and the Grants Office will make corrections, either electronically or on a manually one.</a:t>
            </a:r>
          </a:p>
        </p:txBody>
      </p:sp>
    </p:spTree>
    <p:extLst>
      <p:ext uri="{BB962C8B-B14F-4D97-AF65-F5344CB8AC3E}">
        <p14:creationId xmlns:p14="http://schemas.microsoft.com/office/powerpoint/2010/main" val="298796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43"/>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600" y="2757138"/>
            <a:ext cx="3124200" cy="400110"/>
          </a:xfrm>
          <a:prstGeom prst="rect">
            <a:avLst/>
          </a:prstGeom>
          <a:noFill/>
        </p:spPr>
        <p:txBody>
          <a:bodyPr wrap="square" rtlCol="0">
            <a:spAutoFit/>
          </a:bodyPr>
          <a:lstStyle/>
          <a:p>
            <a:r>
              <a:rPr lang="en-US" sz="2000" b="1" dirty="0"/>
              <a:t>Go to UNCP home page</a:t>
            </a:r>
          </a:p>
        </p:txBody>
      </p:sp>
    </p:spTree>
    <p:extLst>
      <p:ext uri="{BB962C8B-B14F-4D97-AF65-F5344CB8AC3E}">
        <p14:creationId xmlns:p14="http://schemas.microsoft.com/office/powerpoint/2010/main" val="239554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2952" y="2480209"/>
            <a:ext cx="4800600" cy="400110"/>
          </a:xfrm>
          <a:prstGeom prst="rect">
            <a:avLst/>
          </a:prstGeom>
          <a:noFill/>
        </p:spPr>
        <p:txBody>
          <a:bodyPr wrap="square" rtlCol="0">
            <a:spAutoFit/>
          </a:bodyPr>
          <a:lstStyle/>
          <a:p>
            <a:r>
              <a:rPr lang="en-US" sz="2000" b="1" dirty="0"/>
              <a:t>Go to</a:t>
            </a:r>
          </a:p>
        </p:txBody>
      </p:sp>
      <p:pic>
        <p:nvPicPr>
          <p:cNvPr id="4" name="Picture 3">
            <a:extLst>
              <a:ext uri="{FF2B5EF4-FFF2-40B4-BE49-F238E27FC236}">
                <a16:creationId xmlns:a16="http://schemas.microsoft.com/office/drawing/2014/main" id="{93EDC0E0-CD6B-47BF-85B5-6728590D80CC}"/>
              </a:ext>
            </a:extLst>
          </p:cNvPr>
          <p:cNvPicPr>
            <a:picLocks noChangeAspect="1"/>
          </p:cNvPicPr>
          <p:nvPr/>
        </p:nvPicPr>
        <p:blipFill>
          <a:blip r:embed="rId3"/>
          <a:stretch>
            <a:fillRect/>
          </a:stretch>
        </p:blipFill>
        <p:spPr>
          <a:xfrm>
            <a:off x="76200" y="76200"/>
            <a:ext cx="9144000" cy="4173328"/>
          </a:xfrm>
          <a:prstGeom prst="rect">
            <a:avLst/>
          </a:prstGeom>
        </p:spPr>
      </p:pic>
      <p:sp>
        <p:nvSpPr>
          <p:cNvPr id="9" name="TextBox 8">
            <a:extLst>
              <a:ext uri="{FF2B5EF4-FFF2-40B4-BE49-F238E27FC236}">
                <a16:creationId xmlns:a16="http://schemas.microsoft.com/office/drawing/2014/main" id="{04F23C58-7435-4777-A12D-F15D6D3D99CB}"/>
              </a:ext>
            </a:extLst>
          </p:cNvPr>
          <p:cNvSpPr txBox="1"/>
          <p:nvPr/>
        </p:nvSpPr>
        <p:spPr>
          <a:xfrm>
            <a:off x="2514600" y="4953000"/>
            <a:ext cx="4794636" cy="646331"/>
          </a:xfrm>
          <a:prstGeom prst="rect">
            <a:avLst/>
          </a:prstGeom>
          <a:noFill/>
        </p:spPr>
        <p:txBody>
          <a:bodyPr wrap="square">
            <a:spAutoFit/>
          </a:bodyPr>
          <a:lstStyle/>
          <a:p>
            <a:r>
              <a:rPr lang="en-US" dirty="0"/>
              <a:t>Go to </a:t>
            </a:r>
            <a:r>
              <a:rPr lang="en-US" dirty="0" err="1"/>
              <a:t>Braveweb</a:t>
            </a:r>
            <a:r>
              <a:rPr lang="en-US" baseline="0" dirty="0"/>
              <a:t> and login with your network ID and password.</a:t>
            </a:r>
          </a:p>
        </p:txBody>
      </p:sp>
    </p:spTree>
    <p:extLst>
      <p:ext uri="{BB962C8B-B14F-4D97-AF65-F5344CB8AC3E}">
        <p14:creationId xmlns:p14="http://schemas.microsoft.com/office/powerpoint/2010/main" val="272195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2749841"/>
            <a:ext cx="4038600" cy="400110"/>
          </a:xfrm>
          <a:prstGeom prst="rect">
            <a:avLst/>
          </a:prstGeom>
          <a:noFill/>
        </p:spPr>
        <p:txBody>
          <a:bodyPr wrap="square" rtlCol="0">
            <a:spAutoFit/>
          </a:bodyPr>
          <a:lstStyle/>
          <a:p>
            <a:r>
              <a:rPr lang="en-US" sz="2000" b="1" dirty="0"/>
              <a:t>Click on Banner Self Service</a:t>
            </a:r>
          </a:p>
        </p:txBody>
      </p:sp>
      <p:pic>
        <p:nvPicPr>
          <p:cNvPr id="4" name="Picture 3">
            <a:extLst>
              <a:ext uri="{FF2B5EF4-FFF2-40B4-BE49-F238E27FC236}">
                <a16:creationId xmlns:a16="http://schemas.microsoft.com/office/drawing/2014/main" id="{6CBB7DBA-A0C2-4686-AA76-145B7FE7AF9E}"/>
              </a:ext>
            </a:extLst>
          </p:cNvPr>
          <p:cNvPicPr>
            <a:picLocks noChangeAspect="1"/>
          </p:cNvPicPr>
          <p:nvPr/>
        </p:nvPicPr>
        <p:blipFill>
          <a:blip r:embed="rId3"/>
          <a:stretch>
            <a:fillRect/>
          </a:stretch>
        </p:blipFill>
        <p:spPr>
          <a:xfrm>
            <a:off x="50358" y="31047"/>
            <a:ext cx="9144000" cy="5001744"/>
          </a:xfrm>
          <a:prstGeom prst="rect">
            <a:avLst/>
          </a:prstGeom>
        </p:spPr>
      </p:pic>
      <p:sp>
        <p:nvSpPr>
          <p:cNvPr id="9" name="TextBox 8">
            <a:extLst>
              <a:ext uri="{FF2B5EF4-FFF2-40B4-BE49-F238E27FC236}">
                <a16:creationId xmlns:a16="http://schemas.microsoft.com/office/drawing/2014/main" id="{3E55A5D2-0BAA-4B81-B410-76860FE99AC6}"/>
              </a:ext>
            </a:extLst>
          </p:cNvPr>
          <p:cNvSpPr txBox="1"/>
          <p:nvPr/>
        </p:nvSpPr>
        <p:spPr>
          <a:xfrm>
            <a:off x="2971800" y="5740051"/>
            <a:ext cx="4583926" cy="369332"/>
          </a:xfrm>
          <a:prstGeom prst="rect">
            <a:avLst/>
          </a:prstGeom>
          <a:noFill/>
        </p:spPr>
        <p:txBody>
          <a:bodyPr wrap="square">
            <a:spAutoFit/>
          </a:bodyPr>
          <a:lstStyle/>
          <a:p>
            <a:r>
              <a:rPr lang="en-US" dirty="0"/>
              <a:t>Click on Banner Self Service</a:t>
            </a:r>
          </a:p>
        </p:txBody>
      </p:sp>
    </p:spTree>
    <p:extLst>
      <p:ext uri="{BB962C8B-B14F-4D97-AF65-F5344CB8AC3E}">
        <p14:creationId xmlns:p14="http://schemas.microsoft.com/office/powerpoint/2010/main" val="18758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313796"/>
            <a:ext cx="5715000" cy="400110"/>
          </a:xfrm>
          <a:prstGeom prst="rect">
            <a:avLst/>
          </a:prstGeom>
          <a:noFill/>
        </p:spPr>
        <p:txBody>
          <a:bodyPr wrap="square" rtlCol="0">
            <a:spAutoFit/>
          </a:bodyPr>
          <a:lstStyle/>
          <a:p>
            <a:r>
              <a:rPr lang="en-US" sz="2000" b="1" dirty="0"/>
              <a:t>Click on Employee Dashboard</a:t>
            </a:r>
          </a:p>
        </p:txBody>
      </p:sp>
      <p:pic>
        <p:nvPicPr>
          <p:cNvPr id="4" name="Picture 3">
            <a:extLst>
              <a:ext uri="{FF2B5EF4-FFF2-40B4-BE49-F238E27FC236}">
                <a16:creationId xmlns:a16="http://schemas.microsoft.com/office/drawing/2014/main" id="{2897E57B-892F-4011-8A96-0EADEBBCAC4B}"/>
              </a:ext>
            </a:extLst>
          </p:cNvPr>
          <p:cNvPicPr>
            <a:picLocks noChangeAspect="1"/>
          </p:cNvPicPr>
          <p:nvPr/>
        </p:nvPicPr>
        <p:blipFill>
          <a:blip r:embed="rId3"/>
          <a:stretch>
            <a:fillRect/>
          </a:stretch>
        </p:blipFill>
        <p:spPr>
          <a:xfrm>
            <a:off x="0" y="1295400"/>
            <a:ext cx="9144000" cy="3196055"/>
          </a:xfrm>
          <a:prstGeom prst="rect">
            <a:avLst/>
          </a:prstGeom>
        </p:spPr>
      </p:pic>
    </p:spTree>
    <p:extLst>
      <p:ext uri="{BB962C8B-B14F-4D97-AF65-F5344CB8AC3E}">
        <p14:creationId xmlns:p14="http://schemas.microsoft.com/office/powerpoint/2010/main" val="68920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E70D1C-E254-4D33-8AA5-AB2F7DE3DFBE}"/>
              </a:ext>
            </a:extLst>
          </p:cNvPr>
          <p:cNvPicPr>
            <a:picLocks noChangeAspect="1"/>
          </p:cNvPicPr>
          <p:nvPr/>
        </p:nvPicPr>
        <p:blipFill>
          <a:blip r:embed="rId3"/>
          <a:stretch>
            <a:fillRect/>
          </a:stretch>
        </p:blipFill>
        <p:spPr>
          <a:xfrm>
            <a:off x="0" y="0"/>
            <a:ext cx="9144000" cy="4339857"/>
          </a:xfrm>
          <a:prstGeom prst="rect">
            <a:avLst/>
          </a:prstGeom>
        </p:spPr>
      </p:pic>
      <p:sp>
        <p:nvSpPr>
          <p:cNvPr id="9" name="TextBox 8">
            <a:extLst>
              <a:ext uri="{FF2B5EF4-FFF2-40B4-BE49-F238E27FC236}">
                <a16:creationId xmlns:a16="http://schemas.microsoft.com/office/drawing/2014/main" id="{486D5F8D-3892-4F07-AA9B-86B5685E9263}"/>
              </a:ext>
            </a:extLst>
          </p:cNvPr>
          <p:cNvSpPr txBox="1"/>
          <p:nvPr/>
        </p:nvSpPr>
        <p:spPr>
          <a:xfrm>
            <a:off x="1981200" y="5486400"/>
            <a:ext cx="4579950" cy="369332"/>
          </a:xfrm>
          <a:prstGeom prst="rect">
            <a:avLst/>
          </a:prstGeom>
          <a:noFill/>
        </p:spPr>
        <p:txBody>
          <a:bodyPr wrap="square">
            <a:spAutoFit/>
          </a:bodyPr>
          <a:lstStyle/>
          <a:p>
            <a:r>
              <a:rPr lang="en-US" dirty="0"/>
              <a:t>Click of Effort Certification</a:t>
            </a:r>
          </a:p>
        </p:txBody>
      </p:sp>
    </p:spTree>
    <p:extLst>
      <p:ext uri="{BB962C8B-B14F-4D97-AF65-F5344CB8AC3E}">
        <p14:creationId xmlns:p14="http://schemas.microsoft.com/office/powerpoint/2010/main" val="225435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5636001"/>
            <a:ext cx="4114800" cy="1323439"/>
          </a:xfrm>
          <a:prstGeom prst="rect">
            <a:avLst/>
          </a:prstGeom>
          <a:noFill/>
        </p:spPr>
        <p:txBody>
          <a:bodyPr wrap="square" rtlCol="0">
            <a:spAutoFit/>
          </a:bodyPr>
          <a:lstStyle/>
          <a:p>
            <a:r>
              <a:rPr lang="en-US" sz="2000" b="1" dirty="0"/>
              <a:t>Screen should look like this, click on Review of Certify Reports if your effort doesn’t show up on this screen</a:t>
            </a:r>
          </a:p>
        </p:txBody>
      </p:sp>
      <p:pic>
        <p:nvPicPr>
          <p:cNvPr id="4" name="Picture 3">
            <a:extLst>
              <a:ext uri="{FF2B5EF4-FFF2-40B4-BE49-F238E27FC236}">
                <a16:creationId xmlns:a16="http://schemas.microsoft.com/office/drawing/2014/main" id="{8C829B84-4C70-4B65-B222-3D776B6F985D}"/>
              </a:ext>
            </a:extLst>
          </p:cNvPr>
          <p:cNvPicPr>
            <a:picLocks noChangeAspect="1"/>
          </p:cNvPicPr>
          <p:nvPr/>
        </p:nvPicPr>
        <p:blipFill>
          <a:blip r:embed="rId3"/>
          <a:stretch>
            <a:fillRect/>
          </a:stretch>
        </p:blipFill>
        <p:spPr>
          <a:xfrm>
            <a:off x="0" y="1629076"/>
            <a:ext cx="9144000" cy="3599848"/>
          </a:xfrm>
          <a:prstGeom prst="rect">
            <a:avLst/>
          </a:prstGeom>
        </p:spPr>
      </p:pic>
    </p:spTree>
    <p:extLst>
      <p:ext uri="{BB962C8B-B14F-4D97-AF65-F5344CB8AC3E}">
        <p14:creationId xmlns:p14="http://schemas.microsoft.com/office/powerpoint/2010/main" val="25593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3254" y="3244334"/>
            <a:ext cx="184731" cy="369332"/>
          </a:xfrm>
          <a:prstGeom prst="rect">
            <a:avLst/>
          </a:prstGeom>
        </p:spPr>
        <p:txBody>
          <a:bodyPr wrap="none">
            <a:spAutoFit/>
          </a:bodyPr>
          <a:lstStyle/>
          <a:p>
            <a:endParaRPr lang="en-US" dirty="0"/>
          </a:p>
        </p:txBody>
      </p:sp>
      <p:sp>
        <p:nvSpPr>
          <p:cNvPr id="3" name="TextBox 2"/>
          <p:cNvSpPr txBox="1"/>
          <p:nvPr/>
        </p:nvSpPr>
        <p:spPr>
          <a:xfrm>
            <a:off x="2209800" y="5562600"/>
            <a:ext cx="3733800" cy="646331"/>
          </a:xfrm>
          <a:prstGeom prst="rect">
            <a:avLst/>
          </a:prstGeom>
          <a:noFill/>
        </p:spPr>
        <p:txBody>
          <a:bodyPr wrap="square" rtlCol="0">
            <a:spAutoFit/>
          </a:bodyPr>
          <a:lstStyle/>
          <a:p>
            <a:r>
              <a:rPr lang="en-US" b="1" dirty="0"/>
              <a:t>Your next screen should look like this.</a:t>
            </a:r>
          </a:p>
        </p:txBody>
      </p:sp>
      <p:pic>
        <p:nvPicPr>
          <p:cNvPr id="5" name="Picture 4">
            <a:extLst>
              <a:ext uri="{FF2B5EF4-FFF2-40B4-BE49-F238E27FC236}">
                <a16:creationId xmlns:a16="http://schemas.microsoft.com/office/drawing/2014/main" id="{E9619DAB-4FA1-449C-9EDA-0F24FD945933}"/>
              </a:ext>
            </a:extLst>
          </p:cNvPr>
          <p:cNvPicPr>
            <a:picLocks noChangeAspect="1"/>
          </p:cNvPicPr>
          <p:nvPr/>
        </p:nvPicPr>
        <p:blipFill>
          <a:blip r:embed="rId3"/>
          <a:stretch>
            <a:fillRect/>
          </a:stretch>
        </p:blipFill>
        <p:spPr>
          <a:xfrm>
            <a:off x="152400" y="1295400"/>
            <a:ext cx="9144000" cy="2773696"/>
          </a:xfrm>
          <a:prstGeom prst="rect">
            <a:avLst/>
          </a:prstGeom>
        </p:spPr>
      </p:pic>
    </p:spTree>
    <p:extLst>
      <p:ext uri="{BB962C8B-B14F-4D97-AF65-F5344CB8AC3E}">
        <p14:creationId xmlns:p14="http://schemas.microsoft.com/office/powerpoint/2010/main" val="12684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AC9DE-08DA-428C-94C4-02595A66BDC3}"/>
              </a:ext>
            </a:extLst>
          </p:cNvPr>
          <p:cNvPicPr>
            <a:picLocks noChangeAspect="1"/>
          </p:cNvPicPr>
          <p:nvPr/>
        </p:nvPicPr>
        <p:blipFill>
          <a:blip r:embed="rId3"/>
          <a:stretch>
            <a:fillRect/>
          </a:stretch>
        </p:blipFill>
        <p:spPr>
          <a:xfrm>
            <a:off x="-27830" y="547529"/>
            <a:ext cx="9144000" cy="2856292"/>
          </a:xfrm>
          <a:prstGeom prst="rect">
            <a:avLst/>
          </a:prstGeom>
        </p:spPr>
      </p:pic>
      <p:sp>
        <p:nvSpPr>
          <p:cNvPr id="11" name="TextBox 10">
            <a:extLst>
              <a:ext uri="{FF2B5EF4-FFF2-40B4-BE49-F238E27FC236}">
                <a16:creationId xmlns:a16="http://schemas.microsoft.com/office/drawing/2014/main" id="{EC2D562B-7252-46CD-9686-4F5DEB645B84}"/>
              </a:ext>
            </a:extLst>
          </p:cNvPr>
          <p:cNvSpPr txBox="1"/>
          <p:nvPr/>
        </p:nvSpPr>
        <p:spPr>
          <a:xfrm>
            <a:off x="2262146" y="3385469"/>
            <a:ext cx="4587902" cy="2031325"/>
          </a:xfrm>
          <a:prstGeom prst="rect">
            <a:avLst/>
          </a:prstGeom>
          <a:noFill/>
        </p:spPr>
        <p:txBody>
          <a:bodyPr wrap="square">
            <a:spAutoFit/>
          </a:bodyPr>
          <a:lstStyle/>
          <a:p>
            <a:r>
              <a:rPr lang="en-US" sz="1800" b="1" dirty="0"/>
              <a:t>At Chart of Account Code – Click Drop down arrow and select P, UNCP.  At Effort Period Code – Click Drop down arrow and select the semester you are certifying for. Then click go!  At this poin</a:t>
            </a:r>
            <a:r>
              <a:rPr lang="en-US" b="1" dirty="0"/>
              <a:t>t if your effort report did not show up earlier it should at this point.</a:t>
            </a:r>
            <a:endParaRPr lang="en-US" sz="1800" b="1" dirty="0"/>
          </a:p>
        </p:txBody>
      </p:sp>
    </p:spTree>
    <p:extLst>
      <p:ext uri="{BB962C8B-B14F-4D97-AF65-F5344CB8AC3E}">
        <p14:creationId xmlns:p14="http://schemas.microsoft.com/office/powerpoint/2010/main" val="4020664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205</TotalTime>
  <Words>258</Words>
  <Application>Microsoft Office PowerPoint</Application>
  <PresentationFormat>On-screen Show (4:3)</PresentationFormat>
  <Paragraphs>32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Lucida Sans Unicode</vt:lpstr>
      <vt:lpstr>Verdana</vt:lpstr>
      <vt:lpstr>Wingdings 2</vt:lpstr>
      <vt:lpstr>Wingdings 3</vt:lpstr>
      <vt:lpstr>Concourse</vt:lpstr>
      <vt:lpstr>Procedures to Certify Effort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 Pembroke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Procedures to Certify Effort</dc:title>
  <dc:creator>UNC Pembroke</dc:creator>
  <cp:lastModifiedBy>Penny Locklear</cp:lastModifiedBy>
  <cp:revision>19</cp:revision>
  <cp:lastPrinted>2012-01-27T18:42:28Z</cp:lastPrinted>
  <dcterms:created xsi:type="dcterms:W3CDTF">2012-01-27T16:17:24Z</dcterms:created>
  <dcterms:modified xsi:type="dcterms:W3CDTF">2021-06-02T14:16:02Z</dcterms:modified>
</cp:coreProperties>
</file>