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5"/>
  </p:handout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353B5-61EE-4590-B26C-9184536DDB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05BD-0A35-433E-8679-930B1A124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6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6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2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7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3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0B738F-F6A1-4CEE-845C-EB7A9B9EA7BB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E7113-9AAB-4DD1-97C2-22025BA88E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6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ftercollege.com/content/article/aftercollege-aacn-scholarship/76107013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thehispanicnurses.org/scholarship/" TargetMode="Externa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hyperlink" Target="http://nscda.org/student-resources/scholarship-opportunities/" TargetMode="External"/><Relationship Id="rId5" Type="http://schemas.openxmlformats.org/officeDocument/2006/relationships/hyperlink" Target="http://www.cfnc.org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fafsa.ed.gov/" TargetMode="External"/><Relationship Id="rId9" Type="http://schemas.openxmlformats.org/officeDocument/2006/relationships/hyperlink" Target="http://minoritynurse.com/event/minority-nurse-magazine-scholarship-progra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.png"/><Relationship Id="rId5" Type="http://schemas.openxmlformats.org/officeDocument/2006/relationships/hyperlink" Target="mailto:Michael.lowry@uncp.edu" TargetMode="External"/><Relationship Id="rId4" Type="http://schemas.openxmlformats.org/officeDocument/2006/relationships/hyperlink" Target="mailto:Kathy.Locklear@uncp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hyperlink" Target="mailto:michael.lowry@uncp.edu" TargetMode="External"/><Relationship Id="rId4" Type="http://schemas.openxmlformats.org/officeDocument/2006/relationships/hyperlink" Target="mailto:Kathy.Locklear@uncp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Frequently Asked Questions for RN-BSN Program at UNC-Pembroke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Lowry MA, BS</a:t>
            </a:r>
            <a:br>
              <a:rPr lang="en-US" dirty="0" smtClean="0"/>
            </a:br>
            <a:r>
              <a:rPr lang="en-US" dirty="0" smtClean="0"/>
              <a:t>RN-BSN Student Success Advocate</a:t>
            </a:r>
            <a:br>
              <a:rPr lang="en-US" dirty="0" smtClean="0"/>
            </a:br>
            <a:r>
              <a:rPr lang="en-US" dirty="0" smtClean="0"/>
              <a:t>UNC-Pembroke Department of Nursing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6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51"/>
    </mc:Choice>
    <mc:Fallback>
      <p:transition spd="slow" advTm="23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many credits do you accept from other universities or colleges?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submit all transcripts to UNC-Pembroke with university application.</a:t>
            </a:r>
          </a:p>
          <a:p>
            <a:r>
              <a:rPr lang="en-US" dirty="0" smtClean="0"/>
              <a:t>All credits will be evaluated for transfer to UNC-Pembroke.</a:t>
            </a:r>
          </a:p>
          <a:p>
            <a:r>
              <a:rPr lang="en-US" dirty="0" smtClean="0"/>
              <a:t>As long as you earn a “C” or better in any transferable course, the credits will never be considered old or outdated.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67"/>
    </mc:Choice>
    <mc:Fallback>
      <p:transition spd="slow" advTm="29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much does the program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in-state tuition is $132.94 per credit hour (subject to change).</a:t>
            </a:r>
          </a:p>
          <a:p>
            <a:r>
              <a:rPr lang="en-US" dirty="0" smtClean="0"/>
              <a:t>Current out-of-state tuition is $489.12 per credit hour (subject to change).</a:t>
            </a:r>
          </a:p>
          <a:p>
            <a:r>
              <a:rPr lang="en-US" dirty="0" smtClean="0"/>
              <a:t>Also a $25 charge each semester for instructional support.</a:t>
            </a:r>
          </a:p>
          <a:p>
            <a:pPr lvl="1"/>
            <a:r>
              <a:rPr lang="en-US" dirty="0" smtClean="0"/>
              <a:t>Estimated in-state total is $4,121.14+$25 (each semester depending on the number of semesters enrolled).</a:t>
            </a:r>
          </a:p>
          <a:p>
            <a:r>
              <a:rPr lang="en-US" dirty="0" smtClean="0"/>
              <a:t>Costs do not include books and supplies</a:t>
            </a:r>
          </a:p>
          <a:p>
            <a:r>
              <a:rPr lang="en-US" dirty="0" smtClean="0"/>
              <a:t>Other fees include:</a:t>
            </a:r>
          </a:p>
          <a:p>
            <a:pPr lvl="1"/>
            <a:r>
              <a:rPr lang="en-US" dirty="0" smtClean="0"/>
              <a:t>University application fee-$45</a:t>
            </a:r>
          </a:p>
          <a:p>
            <a:pPr lvl="1"/>
            <a:r>
              <a:rPr lang="en-US" dirty="0" smtClean="0"/>
              <a:t>Graduation fee- $50 or $75 (if applying late)</a:t>
            </a:r>
          </a:p>
          <a:p>
            <a:pPr lvl="1"/>
            <a:r>
              <a:rPr lang="en-US" dirty="0" smtClean="0"/>
              <a:t>Drug test- Estimated $30</a:t>
            </a:r>
          </a:p>
          <a:p>
            <a:pPr lvl="1"/>
            <a:r>
              <a:rPr lang="en-US" dirty="0" smtClean="0"/>
              <a:t>Background check- Estimated $25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9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09"/>
    </mc:Choice>
    <mc:Fallback>
      <p:transition spd="slow" advTm="70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59320"/>
            <a:ext cx="10058400" cy="1044892"/>
          </a:xfrm>
        </p:spPr>
        <p:txBody>
          <a:bodyPr/>
          <a:lstStyle/>
          <a:p>
            <a:pPr algn="ctr"/>
            <a:r>
              <a:rPr lang="en-US" dirty="0" smtClean="0"/>
              <a:t>How do I apply for financial 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079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Complete and mail the Free Application for Federal Student Aid (FAFSA) to the processor listed on the FAFSA or complete the FAFSA on-line at </a:t>
            </a:r>
            <a:r>
              <a:rPr lang="en-US" sz="2200" dirty="0" smtClean="0">
                <a:hlinkClick r:id="rId4"/>
              </a:rPr>
              <a:t>www.fafsa.ed.gov</a:t>
            </a:r>
            <a:r>
              <a:rPr lang="en-US" sz="2200" dirty="0" smtClean="0"/>
              <a:t>.  Our financial aid school code is 002954</a:t>
            </a:r>
          </a:p>
          <a:p>
            <a:r>
              <a:rPr lang="en-US" sz="2200" dirty="0" smtClean="0"/>
              <a:t>Contact the UNC-Pembroke Office of Financial Aid at 910-521-6255</a:t>
            </a:r>
          </a:p>
          <a:p>
            <a:r>
              <a:rPr lang="en-US" sz="2200" dirty="0" smtClean="0"/>
              <a:t>Other potential financial resources include:</a:t>
            </a:r>
          </a:p>
          <a:p>
            <a:pPr lvl="1"/>
            <a:r>
              <a:rPr lang="en-US" dirty="0" smtClean="0"/>
              <a:t>Department of Nursing Endowed Scholarships</a:t>
            </a:r>
          </a:p>
          <a:p>
            <a:pPr lvl="1"/>
            <a:r>
              <a:rPr lang="en-US" dirty="0" smtClean="0"/>
              <a:t>College Foundation of North Carolina (</a:t>
            </a:r>
            <a:r>
              <a:rPr lang="en-US" dirty="0" smtClean="0">
                <a:hlinkClick r:id="rId5"/>
              </a:rPr>
              <a:t>www.cfnc.org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American Indian Nurse Scholarship Program (</a:t>
            </a:r>
            <a:r>
              <a:rPr lang="en-US" dirty="0" smtClean="0">
                <a:hlinkClick r:id="rId6"/>
              </a:rPr>
              <a:t>http://nscda.org/student-resources/scholarship-opportunities/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National Association of Hispanic Nurses Scholarship (</a:t>
            </a:r>
            <a:r>
              <a:rPr lang="en-US" dirty="0" smtClean="0">
                <a:hlinkClick r:id="rId7"/>
              </a:rPr>
              <a:t>http://www.thehispanicnurses.org/scholarship/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AfterCollege</a:t>
            </a:r>
            <a:r>
              <a:rPr lang="en-US" dirty="0"/>
              <a:t>/AACN Student Scholarship Fund (</a:t>
            </a:r>
            <a:r>
              <a:rPr lang="en-US" u="sng" dirty="0">
                <a:hlinkClick r:id="rId8"/>
              </a:rPr>
              <a:t>https://www.aftercollege.com/content/article/aftercollege-aacn-scholarship/76107013</a:t>
            </a:r>
            <a:r>
              <a:rPr lang="en-US" u="sng" dirty="0" smtClean="0">
                <a:hlinkClick r:id="rId8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Minority Nurse Scholarship Program (</a:t>
            </a:r>
            <a:r>
              <a:rPr lang="en-US" u="sng" dirty="0">
                <a:hlinkClick r:id="rId9"/>
              </a:rPr>
              <a:t>http://minoritynurse.com/event/minority-nurse-magazine-scholarship-program</a:t>
            </a:r>
            <a:r>
              <a:rPr lang="en-US" u="sng" dirty="0" smtClean="0">
                <a:hlinkClick r:id="rId9"/>
              </a:rPr>
              <a:t>/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3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49"/>
    </mc:Choice>
    <mc:Fallback>
      <p:transition spd="slow" advTm="61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Ms. Kathy Locklear MSN, RN</a:t>
            </a:r>
          </a:p>
          <a:p>
            <a:pPr lvl="1"/>
            <a:r>
              <a:rPr lang="en-US" dirty="0" smtClean="0"/>
              <a:t>RN-BSN Coordinator</a:t>
            </a:r>
          </a:p>
          <a:p>
            <a:pPr lvl="1"/>
            <a:r>
              <a:rPr lang="en-US" dirty="0" smtClean="0"/>
              <a:t>910-775-4607</a:t>
            </a:r>
          </a:p>
          <a:p>
            <a:pPr lvl="1"/>
            <a:r>
              <a:rPr lang="en-US" dirty="0" smtClean="0">
                <a:hlinkClick r:id="rId4"/>
              </a:rPr>
              <a:t>Kathy.Locklear@uncp.edu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Mr. Michael Lowry</a:t>
            </a:r>
          </a:p>
          <a:p>
            <a:pPr lvl="1"/>
            <a:r>
              <a:rPr lang="en-US" dirty="0" smtClean="0"/>
              <a:t>RN-BSN Student Success Advocate</a:t>
            </a:r>
          </a:p>
          <a:p>
            <a:pPr lvl="1"/>
            <a:r>
              <a:rPr lang="en-US" dirty="0" smtClean="0"/>
              <a:t>910-521-6747</a:t>
            </a:r>
          </a:p>
          <a:p>
            <a:pPr lvl="1"/>
            <a:r>
              <a:rPr lang="en-US" dirty="0" smtClean="0">
                <a:hlinkClick r:id="rId5"/>
              </a:rPr>
              <a:t>Michael.lowry@uncp.edu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19"/>
    </mc:Choice>
    <mc:Fallback>
      <p:transition spd="slow" advTm="34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the RN-BSN program fully accredited?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the BSN program at UNC-Pembroke is accredited by the Commission on Collegiate Nursing Education</a:t>
            </a:r>
          </a:p>
          <a:p>
            <a:pPr algn="ctr"/>
            <a:endParaRPr lang="en-US" dirty="0"/>
          </a:p>
        </p:txBody>
      </p:sp>
      <p:pic>
        <p:nvPicPr>
          <p:cNvPr id="1028" name="Picture 4" descr="https://www.northcarolina.edu/sites/default/files/team-img/hpt_unc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32" y="2452476"/>
            <a:ext cx="4191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3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55"/>
    </mc:Choice>
    <mc:Fallback>
      <p:transition spd="slow" advTm="17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choose UNCP’s RN-BSN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component of courses offered online</a:t>
            </a:r>
          </a:p>
          <a:p>
            <a:r>
              <a:rPr lang="en-US" dirty="0" smtClean="0"/>
              <a:t>Small class sizes</a:t>
            </a:r>
          </a:p>
          <a:p>
            <a:r>
              <a:rPr lang="en-US" dirty="0" smtClean="0"/>
              <a:t>Nursing faculty available and involved with learning process</a:t>
            </a:r>
          </a:p>
          <a:p>
            <a:r>
              <a:rPr lang="en-US" dirty="0" smtClean="0"/>
              <a:t>Clinical experiences tailored to meet your personal and work needs</a:t>
            </a:r>
          </a:p>
          <a:p>
            <a:r>
              <a:rPr lang="en-US" dirty="0" smtClean="0"/>
              <a:t>Competitive tuition rates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8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37"/>
    </mc:Choice>
    <mc:Fallback>
      <p:transition spd="slow" advTm="26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Will the program prepare me for advanced graduate-level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RN-BSN program is designed to provide learning experiences to enhance: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 smtClean="0"/>
              <a:t>Clinical reasoning</a:t>
            </a:r>
          </a:p>
          <a:p>
            <a:pPr lvl="1"/>
            <a:r>
              <a:rPr lang="en-US" dirty="0" smtClean="0"/>
              <a:t>Analytical skills</a:t>
            </a:r>
          </a:p>
          <a:p>
            <a:pPr marL="0">
              <a:buNone/>
            </a:pPr>
            <a:r>
              <a:rPr lang="en-US" dirty="0" smtClean="0"/>
              <a:t>The RN-BSN program will challenge you to take an active role in meeting the increasing complexities of health care affecting local, state, national, and global communities.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8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96"/>
    </mc:Choice>
    <mc:Fallback>
      <p:transition spd="slow" advTm="2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many </a:t>
            </a:r>
            <a:r>
              <a:rPr lang="en-US" dirty="0"/>
              <a:t>c</a:t>
            </a:r>
            <a:r>
              <a:rPr lang="en-US" dirty="0" smtClean="0"/>
              <a:t>lasses will I need to take?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the educational foundation you received in your ADN or Diploma program</a:t>
            </a:r>
          </a:p>
          <a:p>
            <a:r>
              <a:rPr lang="en-US" dirty="0" smtClean="0"/>
              <a:t>Curriculum includes general education courses, courses supportive of nursing, and upper-level nursing major courses</a:t>
            </a:r>
          </a:p>
          <a:p>
            <a:r>
              <a:rPr lang="en-US" dirty="0" smtClean="0"/>
              <a:t>Consists of 124 credits for the BSN degree</a:t>
            </a:r>
          </a:p>
          <a:p>
            <a:r>
              <a:rPr lang="en-US" dirty="0" smtClean="0"/>
              <a:t>Remaining general education courses depends on the number of credits completed while enrolled in your ADN or Diploma program</a:t>
            </a:r>
          </a:p>
          <a:p>
            <a:r>
              <a:rPr lang="en-US" dirty="0" smtClean="0"/>
              <a:t>Total of 9 nursing courses or 31 credits required for RN-BSN program AFTER all general education and support courses are completed.</a:t>
            </a:r>
          </a:p>
          <a:p>
            <a:r>
              <a:rPr lang="en-US" dirty="0" smtClean="0"/>
              <a:t>Students receive 30 credits for previous ADN or Diploma education with the completion of NUR 3000 and NUR 3200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4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01"/>
    </mc:Choice>
    <mc:Fallback>
      <p:transition spd="slow" advTm="69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long </a:t>
            </a:r>
            <a:r>
              <a:rPr lang="en-US" dirty="0"/>
              <a:t>w</a:t>
            </a:r>
            <a:r>
              <a:rPr lang="en-US" dirty="0" smtClean="0"/>
              <a:t>ill it take to complete the BSN?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how many credits you need and how many credits you register for each semester</a:t>
            </a:r>
          </a:p>
          <a:p>
            <a:r>
              <a:rPr lang="en-US" dirty="0" smtClean="0"/>
              <a:t>Lecture components are offered in an 8-week format</a:t>
            </a:r>
          </a:p>
          <a:p>
            <a:r>
              <a:rPr lang="en-US" dirty="0" smtClean="0"/>
              <a:t>Accelerated option (12 months) or self-paced option that allows you to be more flexible.</a:t>
            </a:r>
          </a:p>
          <a:p>
            <a:r>
              <a:rPr lang="en-US" dirty="0" smtClean="0"/>
              <a:t>On average, part-time students finish in 1.5 to 3 years</a:t>
            </a:r>
          </a:p>
          <a:p>
            <a:r>
              <a:rPr lang="en-US" dirty="0" smtClean="0"/>
              <a:t>NO TIME LIMIT ON COMPLETION OF PROGRAM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96"/>
    </mc:Choice>
    <mc:Fallback>
      <p:transition spd="slow" advTm="43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happens if I need to take a 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off will not affect your status </a:t>
            </a:r>
          </a:p>
          <a:p>
            <a:r>
              <a:rPr lang="en-US" dirty="0" smtClean="0"/>
              <a:t>We recommend that you notify your advisor of your plans.</a:t>
            </a:r>
          </a:p>
          <a:p>
            <a:r>
              <a:rPr lang="en-US" dirty="0" smtClean="0"/>
              <a:t>If your break is longer than two semesters, you must readmit through the Office of the Registrar which includes a $25 fee.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84"/>
    </mc:Choice>
    <mc:Fallback>
      <p:transition spd="slow" advTm="28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many clinical practicums and labs are required in the RN-BSN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practicums: NUR 4120-Nursing Leadership and NUR 4350-Community Health Nursing</a:t>
            </a:r>
          </a:p>
          <a:p>
            <a:pPr lvl="1"/>
            <a:r>
              <a:rPr lang="en-US" dirty="0" smtClean="0"/>
              <a:t>Both are arranged as close to your area of residence or work as possible.</a:t>
            </a:r>
          </a:p>
          <a:p>
            <a:pPr lvl="1"/>
            <a:r>
              <a:rPr lang="en-US" dirty="0" smtClean="0"/>
              <a:t>Each practicum involves a total of 90 hours.</a:t>
            </a:r>
          </a:p>
          <a:p>
            <a:pPr lvl="1"/>
            <a:r>
              <a:rPr lang="en-US" dirty="0" smtClean="0"/>
              <a:t>These clinical hours are much more flexible than those that were required in your ADN or Diploma program.</a:t>
            </a:r>
            <a:endParaRPr lang="en-US" dirty="0"/>
          </a:p>
          <a:p>
            <a:r>
              <a:rPr lang="en-US" dirty="0" smtClean="0"/>
              <a:t>One Lab component: NUR 3200-Health Assessment Lab</a:t>
            </a:r>
          </a:p>
          <a:p>
            <a:pPr lvl="1"/>
            <a:r>
              <a:rPr lang="en-US" dirty="0" smtClean="0"/>
              <a:t>Students will meet one day a week for 8 weeks.</a:t>
            </a:r>
          </a:p>
          <a:p>
            <a:pPr lvl="1"/>
            <a:r>
              <a:rPr lang="en-US" dirty="0" smtClean="0"/>
              <a:t>Lab is arranged as close to your area of residence or work as possible</a:t>
            </a:r>
          </a:p>
          <a:p>
            <a:pPr lvl="1"/>
            <a:r>
              <a:rPr lang="en-US" dirty="0" smtClean="0"/>
              <a:t>Lab location varies from semester to semester.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7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003"/>
    </mc:Choice>
    <mc:Fallback>
      <p:transition spd="slow" advTm="13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do I get started in the RN-BSN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rolling admission date that allows you to begin each semester.</a:t>
            </a:r>
          </a:p>
          <a:p>
            <a:r>
              <a:rPr lang="en-US" dirty="0" smtClean="0"/>
              <a:t>Get assistance from the RN-BSN staff</a:t>
            </a:r>
          </a:p>
          <a:p>
            <a:pPr lvl="1"/>
            <a:r>
              <a:rPr lang="en-US" dirty="0" smtClean="0"/>
              <a:t>Kathy Locklear MSN, RN - RN-BSN Coordinator - (910)-775-4607 -  </a:t>
            </a:r>
            <a:r>
              <a:rPr lang="en-US" dirty="0" smtClean="0">
                <a:hlinkClick r:id="rId4"/>
              </a:rPr>
              <a:t>Kathy.Locklear@uncp.edu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Michael Lowry MA, BS – RN-BSN Student Success Advocate – (910)-521-6747 </a:t>
            </a:r>
            <a:r>
              <a:rPr lang="en-US" dirty="0" smtClean="0">
                <a:hlinkClick r:id="rId5"/>
              </a:rPr>
              <a:t>michael.lowry@uncp.edu</a:t>
            </a:r>
            <a:endParaRPr lang="en-US" dirty="0"/>
          </a:p>
          <a:p>
            <a:pPr marL="0">
              <a:buNone/>
            </a:pPr>
            <a:r>
              <a:rPr lang="en-US" dirty="0" smtClean="0"/>
              <a:t> Staff is available to help with:</a:t>
            </a:r>
            <a:br>
              <a:rPr lang="en-US" dirty="0" smtClean="0"/>
            </a:br>
            <a:r>
              <a:rPr lang="en-US" dirty="0" smtClean="0"/>
              <a:t> 	Program requirements</a:t>
            </a:r>
            <a:br>
              <a:rPr lang="en-US" dirty="0" smtClean="0"/>
            </a:br>
            <a:r>
              <a:rPr lang="en-US" dirty="0" smtClean="0"/>
              <a:t>	Advising</a:t>
            </a:r>
            <a:br>
              <a:rPr lang="en-US" dirty="0" smtClean="0"/>
            </a:br>
            <a:r>
              <a:rPr lang="en-US" dirty="0" smtClean="0"/>
              <a:t>	Transcript evaluations</a:t>
            </a:r>
            <a:br>
              <a:rPr lang="en-US" dirty="0" smtClean="0"/>
            </a:br>
            <a:r>
              <a:rPr lang="en-US" dirty="0" smtClean="0"/>
              <a:t>	Assisting with student services (admissions, registrar, financial aid, and bursar) 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4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93"/>
    </mc:Choice>
    <mc:Fallback>
      <p:transition spd="slow" advTm="106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</TotalTime>
  <Words>829</Words>
  <Application>Microsoft Office PowerPoint</Application>
  <PresentationFormat>Widescreen</PresentationFormat>
  <Paragraphs>83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Frequently Asked Questions for RN-BSN Program at UNC-Pembroke</vt:lpstr>
      <vt:lpstr>Is the RN-BSN program fully accredited?</vt:lpstr>
      <vt:lpstr>Why choose UNCP’s RN-BSN program?</vt:lpstr>
      <vt:lpstr>Will the program prepare me for advanced graduate-level education?</vt:lpstr>
      <vt:lpstr>How many classes will I need to take? </vt:lpstr>
      <vt:lpstr>How long will it take to complete the BSN?</vt:lpstr>
      <vt:lpstr>What happens if I need to take a break?</vt:lpstr>
      <vt:lpstr>How many clinical practicums and labs are required in the RN-BSN program?</vt:lpstr>
      <vt:lpstr>How do I get started in the RN-BSN program?</vt:lpstr>
      <vt:lpstr>How many credits do you accept from other universities or colleges?</vt:lpstr>
      <vt:lpstr>How much does the program cost?</vt:lpstr>
      <vt:lpstr>How do I apply for financial aid?</vt:lpstr>
      <vt:lpstr>Contact us</vt:lpstr>
    </vt:vector>
  </TitlesOfParts>
  <Company>UNC Pembroke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Frequently Asked Questions for RN-BSN Program at UNC-Pembroke</dc:title>
  <dc:creator>Michael B. Lowry</dc:creator>
  <cp:lastModifiedBy>Michael B. Lowry</cp:lastModifiedBy>
  <cp:revision>17</cp:revision>
  <dcterms:created xsi:type="dcterms:W3CDTF">2016-04-19T15:35:12Z</dcterms:created>
  <dcterms:modified xsi:type="dcterms:W3CDTF">2016-04-20T21:30:48Z</dcterms:modified>
</cp:coreProperties>
</file>