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04" r:id="rId3"/>
    <p:sldId id="30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Graduate Research PAPER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TUESDAY, APRIL 4, </a:t>
            </a:r>
            <a:r>
              <a:rPr lang="en-US" dirty="0"/>
              <a:t>2017</a:t>
            </a:r>
            <a:br>
              <a:rPr lang="en-US" dirty="0"/>
            </a:br>
            <a:r>
              <a:rPr lang="en-US" dirty="0"/>
              <a:t>5:30 pm</a:t>
            </a:r>
            <a:br>
              <a:rPr lang="en-US" dirty="0"/>
            </a:br>
            <a:r>
              <a:rPr lang="en-US" dirty="0"/>
              <a:t>UC </a:t>
            </a:r>
            <a:r>
              <a:rPr lang="en-US" dirty="0" smtClean="0"/>
              <a:t>ANNEX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5338233"/>
            <a:ext cx="2355850" cy="116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0" dirty="0" smtClean="0"/>
              <a:t>Research Paper</a:t>
            </a:r>
            <a:endParaRPr lang="en-US" sz="5500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4734"/>
            <a:ext cx="7789333" cy="64346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800" dirty="0" smtClean="0">
                <a:latin typeface="Agency FB" panose="020B0503020202020204" pitchFamily="34" charset="0"/>
              </a:rPr>
              <a:t>This is a </a:t>
            </a:r>
            <a:r>
              <a:rPr lang="en-US" sz="2800" dirty="0">
                <a:latin typeface="Agency FB" panose="020B0503020202020204" pitchFamily="34" charset="0"/>
              </a:rPr>
              <a:t>new category for students whose research can't be properly portrayed on a poster. 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800" dirty="0" smtClean="0">
                <a:latin typeface="Agency FB" panose="020B0503020202020204" pitchFamily="34" charset="0"/>
              </a:rPr>
              <a:t>Students </a:t>
            </a:r>
            <a:r>
              <a:rPr lang="en-US" sz="2800" dirty="0">
                <a:latin typeface="Agency FB" panose="020B0503020202020204" pitchFamily="34" charset="0"/>
              </a:rPr>
              <a:t>submit their paper two weeks prior to the symposium</a:t>
            </a:r>
            <a:r>
              <a:rPr lang="en-US" sz="2800" dirty="0" smtClean="0">
                <a:latin typeface="Agency FB" panose="020B0503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600" dirty="0" smtClean="0">
                <a:latin typeface="Agency FB" panose="020B0503020202020204" pitchFamily="34" charset="0"/>
              </a:rPr>
              <a:t>Length and format requirements are open at this time. If </a:t>
            </a:r>
            <a:r>
              <a:rPr lang="en-US" sz="2600" dirty="0">
                <a:latin typeface="Agency FB" panose="020B0503020202020204" pitchFamily="34" charset="0"/>
              </a:rPr>
              <a:t>the length and format were acceptable </a:t>
            </a:r>
            <a:r>
              <a:rPr lang="en-US" sz="2600" dirty="0" smtClean="0">
                <a:latin typeface="Agency FB" panose="020B0503020202020204" pitchFamily="34" charset="0"/>
              </a:rPr>
              <a:t>to the student’s </a:t>
            </a:r>
            <a:r>
              <a:rPr lang="en-US" sz="2600" dirty="0">
                <a:latin typeface="Agency FB" panose="020B0503020202020204" pitchFamily="34" charset="0"/>
              </a:rPr>
              <a:t>program director, </a:t>
            </a:r>
            <a:r>
              <a:rPr lang="en-US" sz="2600" dirty="0" smtClean="0">
                <a:latin typeface="Agency FB" panose="020B0503020202020204" pitchFamily="34" charset="0"/>
              </a:rPr>
              <a:t>the paper would </a:t>
            </a:r>
            <a:r>
              <a:rPr lang="en-US" sz="2600" dirty="0">
                <a:latin typeface="Agency FB" panose="020B0503020202020204" pitchFamily="34" charset="0"/>
              </a:rPr>
              <a:t>be acceptable for </a:t>
            </a:r>
            <a:r>
              <a:rPr lang="en-US" sz="2600" dirty="0" smtClean="0">
                <a:latin typeface="Agency FB" panose="020B0503020202020204" pitchFamily="34" charset="0"/>
              </a:rPr>
              <a:t>submission</a:t>
            </a:r>
            <a:r>
              <a:rPr lang="en-US" sz="2600" dirty="0" smtClean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90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3276600"/>
          </a:xfrm>
        </p:spPr>
        <p:txBody>
          <a:bodyPr>
            <a:normAutofit/>
          </a:bodyPr>
          <a:lstStyle/>
          <a:p>
            <a:pPr algn="ctr"/>
            <a:r>
              <a:rPr lang="en-US" sz="5500" b="0" dirty="0" smtClean="0"/>
              <a:t>Research </a:t>
            </a:r>
            <a:r>
              <a:rPr lang="en-US" sz="5500" b="0" dirty="0" smtClean="0"/>
              <a:t>Paper Judging Criteria</a:t>
            </a:r>
            <a:endParaRPr lang="en-US" sz="5500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6333" y="135467"/>
            <a:ext cx="7789333" cy="64346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91440" rIns="91440" bIns="9144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gency FB" panose="020B0503020202020204" pitchFamily="34" charset="0"/>
              </a:rPr>
              <a:t>Originality</a:t>
            </a:r>
            <a:endParaRPr lang="en-US" sz="2600" dirty="0">
              <a:latin typeface="Agency FB" panose="020B0503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Clear thesis statement and purpose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Written at a </a:t>
            </a:r>
            <a:r>
              <a:rPr lang="en-US" sz="2600" dirty="0" smtClean="0">
                <a:latin typeface="Agency FB" panose="020B0503020202020204" pitchFamily="34" charset="0"/>
              </a:rPr>
              <a:t>master’s level</a:t>
            </a:r>
            <a:endParaRPr lang="en-US" sz="2600" dirty="0">
              <a:latin typeface="Agency FB" panose="020B0503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Text supports main points, or provides evidence</a:t>
            </a:r>
          </a:p>
          <a:p>
            <a:pPr marL="457200" indent="-457200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latin typeface="Agency FB" panose="020B0503020202020204" pitchFamily="34" charset="0"/>
              </a:rPr>
              <a:t>Work contributes to the body of </a:t>
            </a:r>
            <a:r>
              <a:rPr lang="en-US" sz="2600" dirty="0" smtClean="0">
                <a:latin typeface="Agency FB" panose="020B0503020202020204" pitchFamily="34" charset="0"/>
              </a:rPr>
              <a:t>knowledge</a:t>
            </a:r>
            <a:endParaRPr lang="en-US" sz="2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602</TotalTime>
  <Words>59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Rockwell</vt:lpstr>
      <vt:lpstr>Rockwell Condensed</vt:lpstr>
      <vt:lpstr>Wingdings</vt:lpstr>
      <vt:lpstr>Wood Type</vt:lpstr>
      <vt:lpstr>Graduate Research PAPER Competition</vt:lpstr>
      <vt:lpstr>Research Paper</vt:lpstr>
      <vt:lpstr>Research Paper Judging Criteria</vt:lpstr>
    </vt:vector>
  </TitlesOfParts>
  <Company>UNC Pembroke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Kirill M. Bumin</dc:creator>
  <cp:lastModifiedBy>Kirill M. Bumin</cp:lastModifiedBy>
  <cp:revision>64</cp:revision>
  <dcterms:created xsi:type="dcterms:W3CDTF">2016-09-13T16:42:17Z</dcterms:created>
  <dcterms:modified xsi:type="dcterms:W3CDTF">2017-02-28T20:18:14Z</dcterms:modified>
</cp:coreProperties>
</file>