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47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hyperlink" Target="https://bravenationprint.uncp.edu/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hyperlink" Target="https://bravenationprint.uncp.edu/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264007-5DBD-4AFC-97FF-43DE98E0811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8E64147-FC50-4279-9DA0-F6B8B8600582}">
      <dgm:prSet/>
      <dgm:spPr/>
      <dgm:t>
        <a:bodyPr/>
        <a:lstStyle/>
        <a:p>
          <a:r>
            <a:rPr lang="en-US"/>
            <a:t>You will need to know what division your department falls under.</a:t>
          </a:r>
        </a:p>
      </dgm:t>
    </dgm:pt>
    <dgm:pt modelId="{DC0258A0-66AF-4827-8AAD-C4186BE114BF}" type="parTrans" cxnId="{7DE8A567-DD82-4213-9AC7-10CA78FF0DC4}">
      <dgm:prSet/>
      <dgm:spPr/>
      <dgm:t>
        <a:bodyPr/>
        <a:lstStyle/>
        <a:p>
          <a:endParaRPr lang="en-US"/>
        </a:p>
      </dgm:t>
    </dgm:pt>
    <dgm:pt modelId="{4DB6F010-F811-422D-B006-528562DA0F43}" type="sibTrans" cxnId="{7DE8A567-DD82-4213-9AC7-10CA78FF0DC4}">
      <dgm:prSet/>
      <dgm:spPr/>
      <dgm:t>
        <a:bodyPr/>
        <a:lstStyle/>
        <a:p>
          <a:endParaRPr lang="en-US"/>
        </a:p>
      </dgm:t>
    </dgm:pt>
    <dgm:pt modelId="{07B923C0-5573-40E8-ACBD-E14BB62177C3}">
      <dgm:prSet/>
      <dgm:spPr/>
      <dgm:t>
        <a:bodyPr/>
        <a:lstStyle/>
        <a:p>
          <a:r>
            <a:rPr lang="en-US"/>
            <a:t>For example, Bravenation Print is in the Chancellor’s division.</a:t>
          </a:r>
        </a:p>
      </dgm:t>
    </dgm:pt>
    <dgm:pt modelId="{8A8BB6B7-66DB-4C85-BE87-3B464407BA26}" type="parTrans" cxnId="{C672F042-8D83-485A-9863-545BC210636D}">
      <dgm:prSet/>
      <dgm:spPr/>
      <dgm:t>
        <a:bodyPr/>
        <a:lstStyle/>
        <a:p>
          <a:endParaRPr lang="en-US"/>
        </a:p>
      </dgm:t>
    </dgm:pt>
    <dgm:pt modelId="{552209A2-5CDD-427E-86B5-7ACAC6D3240F}" type="sibTrans" cxnId="{C672F042-8D83-485A-9863-545BC210636D}">
      <dgm:prSet/>
      <dgm:spPr/>
      <dgm:t>
        <a:bodyPr/>
        <a:lstStyle/>
        <a:p>
          <a:endParaRPr lang="en-US"/>
        </a:p>
      </dgm:t>
    </dgm:pt>
    <dgm:pt modelId="{F506BD08-0E8B-4BCE-9802-8055AB99B2BC}">
      <dgm:prSet/>
      <dgm:spPr/>
      <dgm:t>
        <a:bodyPr/>
        <a:lstStyle/>
        <a:p>
          <a:r>
            <a:rPr lang="en-US"/>
            <a:t>Your manager email is who you report to.</a:t>
          </a:r>
        </a:p>
      </dgm:t>
    </dgm:pt>
    <dgm:pt modelId="{1643164E-7AEA-41AB-B218-C7849697C178}" type="parTrans" cxnId="{1EBBE233-BAF6-4149-BE0D-EC8939F57FD1}">
      <dgm:prSet/>
      <dgm:spPr/>
      <dgm:t>
        <a:bodyPr/>
        <a:lstStyle/>
        <a:p>
          <a:endParaRPr lang="en-US"/>
        </a:p>
      </dgm:t>
    </dgm:pt>
    <dgm:pt modelId="{23A9CDF6-30E3-4A16-901C-ED60B28CB449}" type="sibTrans" cxnId="{1EBBE233-BAF6-4149-BE0D-EC8939F57FD1}">
      <dgm:prSet/>
      <dgm:spPr/>
      <dgm:t>
        <a:bodyPr/>
        <a:lstStyle/>
        <a:p>
          <a:endParaRPr lang="en-US"/>
        </a:p>
      </dgm:t>
    </dgm:pt>
    <dgm:pt modelId="{78EF276C-6ACB-4548-88C9-60678542A779}">
      <dgm:prSet/>
      <dgm:spPr/>
      <dgm:t>
        <a:bodyPr/>
        <a:lstStyle/>
        <a:p>
          <a:r>
            <a:rPr lang="en-US"/>
            <a:t>Enter the fund code that you will be using most often</a:t>
          </a:r>
        </a:p>
      </dgm:t>
    </dgm:pt>
    <dgm:pt modelId="{50242D74-4259-448F-811F-8DCB34A5AFD9}" type="parTrans" cxnId="{C937C548-E392-41A4-BC9A-D4B8D94C4653}">
      <dgm:prSet/>
      <dgm:spPr/>
      <dgm:t>
        <a:bodyPr/>
        <a:lstStyle/>
        <a:p>
          <a:endParaRPr lang="en-US"/>
        </a:p>
      </dgm:t>
    </dgm:pt>
    <dgm:pt modelId="{DB91E38E-ECA9-4EDE-A662-4AA863F1D4E1}" type="sibTrans" cxnId="{C937C548-E392-41A4-BC9A-D4B8D94C4653}">
      <dgm:prSet/>
      <dgm:spPr/>
      <dgm:t>
        <a:bodyPr/>
        <a:lstStyle/>
        <a:p>
          <a:endParaRPr lang="en-US"/>
        </a:p>
      </dgm:t>
    </dgm:pt>
    <dgm:pt modelId="{5A78A7AF-7198-4A05-B30E-4EF3396A0625}">
      <dgm:prSet/>
      <dgm:spPr/>
      <dgm:t>
        <a:bodyPr/>
        <a:lstStyle/>
        <a:p>
          <a:r>
            <a:rPr lang="en-US"/>
            <a:t>When ordering you will be able to select other fund codes.</a:t>
          </a:r>
        </a:p>
      </dgm:t>
    </dgm:pt>
    <dgm:pt modelId="{CAD51DF8-4D47-40A5-9D56-836E2EA9C4EB}" type="parTrans" cxnId="{D76BA3A3-EAD5-4FF9-9D55-B9B7C8B0AABA}">
      <dgm:prSet/>
      <dgm:spPr/>
      <dgm:t>
        <a:bodyPr/>
        <a:lstStyle/>
        <a:p>
          <a:endParaRPr lang="en-US"/>
        </a:p>
      </dgm:t>
    </dgm:pt>
    <dgm:pt modelId="{496022BA-77B8-42A1-966E-96B0E6C1966C}" type="sibTrans" cxnId="{D76BA3A3-EAD5-4FF9-9D55-B9B7C8B0AABA}">
      <dgm:prSet/>
      <dgm:spPr/>
      <dgm:t>
        <a:bodyPr/>
        <a:lstStyle/>
        <a:p>
          <a:endParaRPr lang="en-US"/>
        </a:p>
      </dgm:t>
    </dgm:pt>
    <dgm:pt modelId="{E77DE79F-17A1-47DB-A153-5860C0120A4D}">
      <dgm:prSet/>
      <dgm:spPr/>
      <dgm:t>
        <a:bodyPr/>
        <a:lstStyle/>
        <a:p>
          <a:r>
            <a:rPr lang="en-US"/>
            <a:t>Once you have entered the information select Save Profile.</a:t>
          </a:r>
        </a:p>
      </dgm:t>
    </dgm:pt>
    <dgm:pt modelId="{32F0EAE4-9E35-4B80-82FB-C559F0892C3A}" type="parTrans" cxnId="{437CCFB4-7E5B-4258-86E0-C4C13E78A2BA}">
      <dgm:prSet/>
      <dgm:spPr/>
      <dgm:t>
        <a:bodyPr/>
        <a:lstStyle/>
        <a:p>
          <a:endParaRPr lang="en-US"/>
        </a:p>
      </dgm:t>
    </dgm:pt>
    <dgm:pt modelId="{7BAFB5DC-0C46-4603-BF44-BA4ED9190A5D}" type="sibTrans" cxnId="{437CCFB4-7E5B-4258-86E0-C4C13E78A2BA}">
      <dgm:prSet/>
      <dgm:spPr/>
      <dgm:t>
        <a:bodyPr/>
        <a:lstStyle/>
        <a:p>
          <a:endParaRPr lang="en-US"/>
        </a:p>
      </dgm:t>
    </dgm:pt>
    <dgm:pt modelId="{32A8CE65-DE87-4BA9-A295-4F491BE9A546}">
      <dgm:prSet/>
      <dgm:spPr/>
      <dgm:t>
        <a:bodyPr/>
        <a:lstStyle/>
        <a:p>
          <a:r>
            <a:rPr lang="en-US"/>
            <a:t>Return to </a:t>
          </a:r>
          <a:r>
            <a:rPr lang="en-US">
              <a:hlinkClick xmlns:r="http://schemas.openxmlformats.org/officeDocument/2006/relationships" r:id="rId1"/>
            </a:rPr>
            <a:t>https://bravenationprint.uncp.edu</a:t>
          </a:r>
          <a:endParaRPr lang="en-US"/>
        </a:p>
      </dgm:t>
    </dgm:pt>
    <dgm:pt modelId="{F122B01D-84F3-4FDE-A380-059F6322F052}" type="parTrans" cxnId="{02B9CCAD-69CC-44CD-B393-AAD42CDA155D}">
      <dgm:prSet/>
      <dgm:spPr/>
      <dgm:t>
        <a:bodyPr/>
        <a:lstStyle/>
        <a:p>
          <a:endParaRPr lang="en-US"/>
        </a:p>
      </dgm:t>
    </dgm:pt>
    <dgm:pt modelId="{8C79BDB1-F233-4FCF-A812-751EBFD0186B}" type="sibTrans" cxnId="{02B9CCAD-69CC-44CD-B393-AAD42CDA155D}">
      <dgm:prSet/>
      <dgm:spPr/>
      <dgm:t>
        <a:bodyPr/>
        <a:lstStyle/>
        <a:p>
          <a:endParaRPr lang="en-US"/>
        </a:p>
      </dgm:t>
    </dgm:pt>
    <dgm:pt modelId="{BCF9D031-C627-40A5-9201-EED1339A2C07}" type="pres">
      <dgm:prSet presAssocID="{74264007-5DBD-4AFC-97FF-43DE98E0811C}" presName="root" presStyleCnt="0">
        <dgm:presLayoutVars>
          <dgm:dir/>
          <dgm:resizeHandles val="exact"/>
        </dgm:presLayoutVars>
      </dgm:prSet>
      <dgm:spPr/>
    </dgm:pt>
    <dgm:pt modelId="{63BD80B3-37EF-4FC6-AD5D-B52E6BE3D66F}" type="pres">
      <dgm:prSet presAssocID="{78E64147-FC50-4279-9DA0-F6B8B8600582}" presName="compNode" presStyleCnt="0"/>
      <dgm:spPr/>
    </dgm:pt>
    <dgm:pt modelId="{69F04177-DED5-4EF3-A740-2ECF86257E5C}" type="pres">
      <dgm:prSet presAssocID="{78E64147-FC50-4279-9DA0-F6B8B8600582}" presName="bgRect" presStyleLbl="bgShp" presStyleIdx="0" presStyleCnt="5"/>
      <dgm:spPr/>
    </dgm:pt>
    <dgm:pt modelId="{3117F16A-CD9D-4A94-B0AF-8D34B2D852A8}" type="pres">
      <dgm:prSet presAssocID="{78E64147-FC50-4279-9DA0-F6B8B8600582}" presName="iconRect" presStyleLbl="node1" presStyleIdx="0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B61DFC33-22CF-4FFC-8447-D940C6A96B32}" type="pres">
      <dgm:prSet presAssocID="{78E64147-FC50-4279-9DA0-F6B8B8600582}" presName="spaceRect" presStyleCnt="0"/>
      <dgm:spPr/>
    </dgm:pt>
    <dgm:pt modelId="{21FFA5E8-65B0-43F6-A661-0DBE5CA7A8BB}" type="pres">
      <dgm:prSet presAssocID="{78E64147-FC50-4279-9DA0-F6B8B8600582}" presName="parTx" presStyleLbl="revTx" presStyleIdx="0" presStyleCnt="7">
        <dgm:presLayoutVars>
          <dgm:chMax val="0"/>
          <dgm:chPref val="0"/>
        </dgm:presLayoutVars>
      </dgm:prSet>
      <dgm:spPr/>
    </dgm:pt>
    <dgm:pt modelId="{418493E4-86A0-4711-A7F6-8AFFD5A86C16}" type="pres">
      <dgm:prSet presAssocID="{78E64147-FC50-4279-9DA0-F6B8B8600582}" presName="desTx" presStyleLbl="revTx" presStyleIdx="1" presStyleCnt="7">
        <dgm:presLayoutVars/>
      </dgm:prSet>
      <dgm:spPr/>
    </dgm:pt>
    <dgm:pt modelId="{4CF68942-3CCC-45AC-A677-CF131AA66FB7}" type="pres">
      <dgm:prSet presAssocID="{4DB6F010-F811-422D-B006-528562DA0F43}" presName="sibTrans" presStyleCnt="0"/>
      <dgm:spPr/>
    </dgm:pt>
    <dgm:pt modelId="{AA847F40-43CB-4C02-A443-C00C13D5A21E}" type="pres">
      <dgm:prSet presAssocID="{F506BD08-0E8B-4BCE-9802-8055AB99B2BC}" presName="compNode" presStyleCnt="0"/>
      <dgm:spPr/>
    </dgm:pt>
    <dgm:pt modelId="{7C3B3D3E-91E0-4A21-BE79-0A20E325F1AF}" type="pres">
      <dgm:prSet presAssocID="{F506BD08-0E8B-4BCE-9802-8055AB99B2BC}" presName="bgRect" presStyleLbl="bgShp" presStyleIdx="1" presStyleCnt="5"/>
      <dgm:spPr/>
    </dgm:pt>
    <dgm:pt modelId="{AC7C535E-03A3-4794-95A5-BC55F4612484}" type="pres">
      <dgm:prSet presAssocID="{F506BD08-0E8B-4BCE-9802-8055AB99B2BC}" presName="iconRect" presStyleLbl="node1" presStyleIdx="1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E6BD480D-6C1D-4381-BDA1-B8933663C4A0}" type="pres">
      <dgm:prSet presAssocID="{F506BD08-0E8B-4BCE-9802-8055AB99B2BC}" presName="spaceRect" presStyleCnt="0"/>
      <dgm:spPr/>
    </dgm:pt>
    <dgm:pt modelId="{E851268E-48F0-454D-8B60-B6E1C36AAA48}" type="pres">
      <dgm:prSet presAssocID="{F506BD08-0E8B-4BCE-9802-8055AB99B2BC}" presName="parTx" presStyleLbl="revTx" presStyleIdx="2" presStyleCnt="7">
        <dgm:presLayoutVars>
          <dgm:chMax val="0"/>
          <dgm:chPref val="0"/>
        </dgm:presLayoutVars>
      </dgm:prSet>
      <dgm:spPr/>
    </dgm:pt>
    <dgm:pt modelId="{290CFA66-9221-4ABB-8676-41AE1299482B}" type="pres">
      <dgm:prSet presAssocID="{23A9CDF6-30E3-4A16-901C-ED60B28CB449}" presName="sibTrans" presStyleCnt="0"/>
      <dgm:spPr/>
    </dgm:pt>
    <dgm:pt modelId="{2EEA5E41-B9A4-45BE-B191-9799E2B0B303}" type="pres">
      <dgm:prSet presAssocID="{78EF276C-6ACB-4548-88C9-60678542A779}" presName="compNode" presStyleCnt="0"/>
      <dgm:spPr/>
    </dgm:pt>
    <dgm:pt modelId="{AC0D37F2-5228-440F-9E50-BE1983E7C249}" type="pres">
      <dgm:prSet presAssocID="{78EF276C-6ACB-4548-88C9-60678542A779}" presName="bgRect" presStyleLbl="bgShp" presStyleIdx="2" presStyleCnt="5"/>
      <dgm:spPr/>
    </dgm:pt>
    <dgm:pt modelId="{F5528089-DEE6-4489-AA3D-B88C5C80847A}" type="pres">
      <dgm:prSet presAssocID="{78EF276C-6ACB-4548-88C9-60678542A779}" presName="iconRect" presStyleLbl="node1" presStyleIdx="2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BAFF03A0-7EFC-4EFA-8999-543AF5C1F4DB}" type="pres">
      <dgm:prSet presAssocID="{78EF276C-6ACB-4548-88C9-60678542A779}" presName="spaceRect" presStyleCnt="0"/>
      <dgm:spPr/>
    </dgm:pt>
    <dgm:pt modelId="{3A9EA7DB-27B9-4A67-93D1-CADBBACFA3BF}" type="pres">
      <dgm:prSet presAssocID="{78EF276C-6ACB-4548-88C9-60678542A779}" presName="parTx" presStyleLbl="revTx" presStyleIdx="3" presStyleCnt="7">
        <dgm:presLayoutVars>
          <dgm:chMax val="0"/>
          <dgm:chPref val="0"/>
        </dgm:presLayoutVars>
      </dgm:prSet>
      <dgm:spPr/>
    </dgm:pt>
    <dgm:pt modelId="{0865F5CB-2FCF-447F-BB9A-6ABCB19B3B88}" type="pres">
      <dgm:prSet presAssocID="{78EF276C-6ACB-4548-88C9-60678542A779}" presName="desTx" presStyleLbl="revTx" presStyleIdx="4" presStyleCnt="7">
        <dgm:presLayoutVars/>
      </dgm:prSet>
      <dgm:spPr/>
    </dgm:pt>
    <dgm:pt modelId="{3EDA62DB-E617-4C4C-B578-EE119B3DB2B7}" type="pres">
      <dgm:prSet presAssocID="{DB91E38E-ECA9-4EDE-A662-4AA863F1D4E1}" presName="sibTrans" presStyleCnt="0"/>
      <dgm:spPr/>
    </dgm:pt>
    <dgm:pt modelId="{62E1A870-1F60-4274-82D2-BF669E62CB93}" type="pres">
      <dgm:prSet presAssocID="{E77DE79F-17A1-47DB-A153-5860C0120A4D}" presName="compNode" presStyleCnt="0"/>
      <dgm:spPr/>
    </dgm:pt>
    <dgm:pt modelId="{41BA1D37-8558-4A3E-BC2F-F0B7A66D1AF8}" type="pres">
      <dgm:prSet presAssocID="{E77DE79F-17A1-47DB-A153-5860C0120A4D}" presName="bgRect" presStyleLbl="bgShp" presStyleIdx="3" presStyleCnt="5"/>
      <dgm:spPr/>
    </dgm:pt>
    <dgm:pt modelId="{91CCA8B5-F2F7-44A2-843E-6F8DC5A5FEE2}" type="pres">
      <dgm:prSet presAssocID="{E77DE79F-17A1-47DB-A153-5860C0120A4D}" presName="iconRect" presStyleLbl="node1" presStyleIdx="3" presStyleCnt="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45B4DFB8-E813-4BFE-A131-7474881AC531}" type="pres">
      <dgm:prSet presAssocID="{E77DE79F-17A1-47DB-A153-5860C0120A4D}" presName="spaceRect" presStyleCnt="0"/>
      <dgm:spPr/>
    </dgm:pt>
    <dgm:pt modelId="{E6C16E9C-E901-4747-A3F9-A3701825F132}" type="pres">
      <dgm:prSet presAssocID="{E77DE79F-17A1-47DB-A153-5860C0120A4D}" presName="parTx" presStyleLbl="revTx" presStyleIdx="5" presStyleCnt="7">
        <dgm:presLayoutVars>
          <dgm:chMax val="0"/>
          <dgm:chPref val="0"/>
        </dgm:presLayoutVars>
      </dgm:prSet>
      <dgm:spPr/>
    </dgm:pt>
    <dgm:pt modelId="{51E57B21-A1C1-452F-9FDE-62CA11BC3A00}" type="pres">
      <dgm:prSet presAssocID="{7BAFB5DC-0C46-4603-BF44-BA4ED9190A5D}" presName="sibTrans" presStyleCnt="0"/>
      <dgm:spPr/>
    </dgm:pt>
    <dgm:pt modelId="{448DA7E3-078F-4D66-827B-6476D7CACDDF}" type="pres">
      <dgm:prSet presAssocID="{32A8CE65-DE87-4BA9-A295-4F491BE9A546}" presName="compNode" presStyleCnt="0"/>
      <dgm:spPr/>
    </dgm:pt>
    <dgm:pt modelId="{8E2570B5-8F02-4BAA-A60E-C2FCD3BDD012}" type="pres">
      <dgm:prSet presAssocID="{32A8CE65-DE87-4BA9-A295-4F491BE9A546}" presName="bgRect" presStyleLbl="bgShp" presStyleIdx="4" presStyleCnt="5"/>
      <dgm:spPr/>
    </dgm:pt>
    <dgm:pt modelId="{DD11BAB8-CC1A-4601-97DF-35166E46F7C1}" type="pres">
      <dgm:prSet presAssocID="{32A8CE65-DE87-4BA9-A295-4F491BE9A546}" presName="iconRect" presStyleLbl="node1" presStyleIdx="4" presStyleCnt="5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rection"/>
        </a:ext>
      </dgm:extLst>
    </dgm:pt>
    <dgm:pt modelId="{E105DF8B-28DC-4A16-8B0D-B7F1FBA86F19}" type="pres">
      <dgm:prSet presAssocID="{32A8CE65-DE87-4BA9-A295-4F491BE9A546}" presName="spaceRect" presStyleCnt="0"/>
      <dgm:spPr/>
    </dgm:pt>
    <dgm:pt modelId="{3C90DCCE-3AC8-43D3-8C1A-30AA2D1170C5}" type="pres">
      <dgm:prSet presAssocID="{32A8CE65-DE87-4BA9-A295-4F491BE9A546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1EBBE233-BAF6-4149-BE0D-EC8939F57FD1}" srcId="{74264007-5DBD-4AFC-97FF-43DE98E0811C}" destId="{F506BD08-0E8B-4BCE-9802-8055AB99B2BC}" srcOrd="1" destOrd="0" parTransId="{1643164E-7AEA-41AB-B218-C7849697C178}" sibTransId="{23A9CDF6-30E3-4A16-901C-ED60B28CB449}"/>
    <dgm:cxn modelId="{C672F042-8D83-485A-9863-545BC210636D}" srcId="{78E64147-FC50-4279-9DA0-F6B8B8600582}" destId="{07B923C0-5573-40E8-ACBD-E14BB62177C3}" srcOrd="0" destOrd="0" parTransId="{8A8BB6B7-66DB-4C85-BE87-3B464407BA26}" sibTransId="{552209A2-5CDD-427E-86B5-7ACAC6D3240F}"/>
    <dgm:cxn modelId="{C937C548-E392-41A4-BC9A-D4B8D94C4653}" srcId="{74264007-5DBD-4AFC-97FF-43DE98E0811C}" destId="{78EF276C-6ACB-4548-88C9-60678542A779}" srcOrd="2" destOrd="0" parTransId="{50242D74-4259-448F-811F-8DCB34A5AFD9}" sibTransId="{DB91E38E-ECA9-4EDE-A662-4AA863F1D4E1}"/>
    <dgm:cxn modelId="{6F5EB853-F212-467A-A951-B802842146DB}" type="presOf" srcId="{32A8CE65-DE87-4BA9-A295-4F491BE9A546}" destId="{3C90DCCE-3AC8-43D3-8C1A-30AA2D1170C5}" srcOrd="0" destOrd="0" presId="urn:microsoft.com/office/officeart/2018/2/layout/IconVerticalSolidList"/>
    <dgm:cxn modelId="{7DE8A567-DD82-4213-9AC7-10CA78FF0DC4}" srcId="{74264007-5DBD-4AFC-97FF-43DE98E0811C}" destId="{78E64147-FC50-4279-9DA0-F6B8B8600582}" srcOrd="0" destOrd="0" parTransId="{DC0258A0-66AF-4827-8AAD-C4186BE114BF}" sibTransId="{4DB6F010-F811-422D-B006-528562DA0F43}"/>
    <dgm:cxn modelId="{3FC3E46A-3AE7-4E9B-8BF1-384679B98CB3}" type="presOf" srcId="{F506BD08-0E8B-4BCE-9802-8055AB99B2BC}" destId="{E851268E-48F0-454D-8B60-B6E1C36AAA48}" srcOrd="0" destOrd="0" presId="urn:microsoft.com/office/officeart/2018/2/layout/IconVerticalSolidList"/>
    <dgm:cxn modelId="{19DA568A-57A5-42CD-B401-28BC9F5CBB70}" type="presOf" srcId="{78E64147-FC50-4279-9DA0-F6B8B8600582}" destId="{21FFA5E8-65B0-43F6-A661-0DBE5CA7A8BB}" srcOrd="0" destOrd="0" presId="urn:microsoft.com/office/officeart/2018/2/layout/IconVerticalSolidList"/>
    <dgm:cxn modelId="{D76BA3A3-EAD5-4FF9-9D55-B9B7C8B0AABA}" srcId="{78EF276C-6ACB-4548-88C9-60678542A779}" destId="{5A78A7AF-7198-4A05-B30E-4EF3396A0625}" srcOrd="0" destOrd="0" parTransId="{CAD51DF8-4D47-40A5-9D56-836E2EA9C4EB}" sibTransId="{496022BA-77B8-42A1-966E-96B0E6C1966C}"/>
    <dgm:cxn modelId="{1B87AEAB-5B03-40F1-9BBF-6DE2AB62CF28}" type="presOf" srcId="{5A78A7AF-7198-4A05-B30E-4EF3396A0625}" destId="{0865F5CB-2FCF-447F-BB9A-6ABCB19B3B88}" srcOrd="0" destOrd="0" presId="urn:microsoft.com/office/officeart/2018/2/layout/IconVerticalSolidList"/>
    <dgm:cxn modelId="{02B9CCAD-69CC-44CD-B393-AAD42CDA155D}" srcId="{74264007-5DBD-4AFC-97FF-43DE98E0811C}" destId="{32A8CE65-DE87-4BA9-A295-4F491BE9A546}" srcOrd="4" destOrd="0" parTransId="{F122B01D-84F3-4FDE-A380-059F6322F052}" sibTransId="{8C79BDB1-F233-4FCF-A812-751EBFD0186B}"/>
    <dgm:cxn modelId="{437CCFB4-7E5B-4258-86E0-C4C13E78A2BA}" srcId="{74264007-5DBD-4AFC-97FF-43DE98E0811C}" destId="{E77DE79F-17A1-47DB-A153-5860C0120A4D}" srcOrd="3" destOrd="0" parTransId="{32F0EAE4-9E35-4B80-82FB-C559F0892C3A}" sibTransId="{7BAFB5DC-0C46-4603-BF44-BA4ED9190A5D}"/>
    <dgm:cxn modelId="{6C925FC8-5F37-40B0-B9DB-DBBAF5945FB7}" type="presOf" srcId="{07B923C0-5573-40E8-ACBD-E14BB62177C3}" destId="{418493E4-86A0-4711-A7F6-8AFFD5A86C16}" srcOrd="0" destOrd="0" presId="urn:microsoft.com/office/officeart/2018/2/layout/IconVerticalSolidList"/>
    <dgm:cxn modelId="{D9FD2DE9-43F0-48A8-A4DE-4D3A007DE6DB}" type="presOf" srcId="{E77DE79F-17A1-47DB-A153-5860C0120A4D}" destId="{E6C16E9C-E901-4747-A3F9-A3701825F132}" srcOrd="0" destOrd="0" presId="urn:microsoft.com/office/officeart/2018/2/layout/IconVerticalSolidList"/>
    <dgm:cxn modelId="{F61A54ED-73A2-4CFA-BA43-BDD133063363}" type="presOf" srcId="{78EF276C-6ACB-4548-88C9-60678542A779}" destId="{3A9EA7DB-27B9-4A67-93D1-CADBBACFA3BF}" srcOrd="0" destOrd="0" presId="urn:microsoft.com/office/officeart/2018/2/layout/IconVerticalSolidList"/>
    <dgm:cxn modelId="{56D82FFF-B3EB-42D0-AA69-9A78D0E4C039}" type="presOf" srcId="{74264007-5DBD-4AFC-97FF-43DE98E0811C}" destId="{BCF9D031-C627-40A5-9201-EED1339A2C07}" srcOrd="0" destOrd="0" presId="urn:microsoft.com/office/officeart/2018/2/layout/IconVerticalSolidList"/>
    <dgm:cxn modelId="{EC7CB7AE-9454-4F9B-8EAE-0464793E0E54}" type="presParOf" srcId="{BCF9D031-C627-40A5-9201-EED1339A2C07}" destId="{63BD80B3-37EF-4FC6-AD5D-B52E6BE3D66F}" srcOrd="0" destOrd="0" presId="urn:microsoft.com/office/officeart/2018/2/layout/IconVerticalSolidList"/>
    <dgm:cxn modelId="{2A6E2AAB-99A6-412C-885A-263E698E685E}" type="presParOf" srcId="{63BD80B3-37EF-4FC6-AD5D-B52E6BE3D66F}" destId="{69F04177-DED5-4EF3-A740-2ECF86257E5C}" srcOrd="0" destOrd="0" presId="urn:microsoft.com/office/officeart/2018/2/layout/IconVerticalSolidList"/>
    <dgm:cxn modelId="{DE503F9B-3EF3-4364-B58C-FFA18C5E9C87}" type="presParOf" srcId="{63BD80B3-37EF-4FC6-AD5D-B52E6BE3D66F}" destId="{3117F16A-CD9D-4A94-B0AF-8D34B2D852A8}" srcOrd="1" destOrd="0" presId="urn:microsoft.com/office/officeart/2018/2/layout/IconVerticalSolidList"/>
    <dgm:cxn modelId="{6BF13C78-3328-4134-89B3-334BCD04D7AF}" type="presParOf" srcId="{63BD80B3-37EF-4FC6-AD5D-B52E6BE3D66F}" destId="{B61DFC33-22CF-4FFC-8447-D940C6A96B32}" srcOrd="2" destOrd="0" presId="urn:microsoft.com/office/officeart/2018/2/layout/IconVerticalSolidList"/>
    <dgm:cxn modelId="{2E123235-8761-417B-9444-43CBBB6555E3}" type="presParOf" srcId="{63BD80B3-37EF-4FC6-AD5D-B52E6BE3D66F}" destId="{21FFA5E8-65B0-43F6-A661-0DBE5CA7A8BB}" srcOrd="3" destOrd="0" presId="urn:microsoft.com/office/officeart/2018/2/layout/IconVerticalSolidList"/>
    <dgm:cxn modelId="{68389840-C41B-4B56-ADF3-F28CBD8513BB}" type="presParOf" srcId="{63BD80B3-37EF-4FC6-AD5D-B52E6BE3D66F}" destId="{418493E4-86A0-4711-A7F6-8AFFD5A86C16}" srcOrd="4" destOrd="0" presId="urn:microsoft.com/office/officeart/2018/2/layout/IconVerticalSolidList"/>
    <dgm:cxn modelId="{83D37F73-F301-42A3-97D0-49C12EFE4F3F}" type="presParOf" srcId="{BCF9D031-C627-40A5-9201-EED1339A2C07}" destId="{4CF68942-3CCC-45AC-A677-CF131AA66FB7}" srcOrd="1" destOrd="0" presId="urn:microsoft.com/office/officeart/2018/2/layout/IconVerticalSolidList"/>
    <dgm:cxn modelId="{8B0F94EF-3858-46BD-8FFA-E871C4D6CB38}" type="presParOf" srcId="{BCF9D031-C627-40A5-9201-EED1339A2C07}" destId="{AA847F40-43CB-4C02-A443-C00C13D5A21E}" srcOrd="2" destOrd="0" presId="urn:microsoft.com/office/officeart/2018/2/layout/IconVerticalSolidList"/>
    <dgm:cxn modelId="{91E61066-B887-4E7E-8BFF-3A1460B6AE6F}" type="presParOf" srcId="{AA847F40-43CB-4C02-A443-C00C13D5A21E}" destId="{7C3B3D3E-91E0-4A21-BE79-0A20E325F1AF}" srcOrd="0" destOrd="0" presId="urn:microsoft.com/office/officeart/2018/2/layout/IconVerticalSolidList"/>
    <dgm:cxn modelId="{8B298E32-9051-442F-9E34-EE11FC4AAAC5}" type="presParOf" srcId="{AA847F40-43CB-4C02-A443-C00C13D5A21E}" destId="{AC7C535E-03A3-4794-95A5-BC55F4612484}" srcOrd="1" destOrd="0" presId="urn:microsoft.com/office/officeart/2018/2/layout/IconVerticalSolidList"/>
    <dgm:cxn modelId="{1C31B742-049B-406F-81A7-7F4281C4C5A0}" type="presParOf" srcId="{AA847F40-43CB-4C02-A443-C00C13D5A21E}" destId="{E6BD480D-6C1D-4381-BDA1-B8933663C4A0}" srcOrd="2" destOrd="0" presId="urn:microsoft.com/office/officeart/2018/2/layout/IconVerticalSolidList"/>
    <dgm:cxn modelId="{8FB8074A-59F0-4FAB-A31C-33BF5E1F8052}" type="presParOf" srcId="{AA847F40-43CB-4C02-A443-C00C13D5A21E}" destId="{E851268E-48F0-454D-8B60-B6E1C36AAA48}" srcOrd="3" destOrd="0" presId="urn:microsoft.com/office/officeart/2018/2/layout/IconVerticalSolidList"/>
    <dgm:cxn modelId="{EA3B09D5-EE47-4330-9449-FCA99D53C002}" type="presParOf" srcId="{BCF9D031-C627-40A5-9201-EED1339A2C07}" destId="{290CFA66-9221-4ABB-8676-41AE1299482B}" srcOrd="3" destOrd="0" presId="urn:microsoft.com/office/officeart/2018/2/layout/IconVerticalSolidList"/>
    <dgm:cxn modelId="{42E92F27-5CFE-4973-9D42-DA55962CAB24}" type="presParOf" srcId="{BCF9D031-C627-40A5-9201-EED1339A2C07}" destId="{2EEA5E41-B9A4-45BE-B191-9799E2B0B303}" srcOrd="4" destOrd="0" presId="urn:microsoft.com/office/officeart/2018/2/layout/IconVerticalSolidList"/>
    <dgm:cxn modelId="{C6423851-B1B7-4BC0-9FF7-82CDA14B7188}" type="presParOf" srcId="{2EEA5E41-B9A4-45BE-B191-9799E2B0B303}" destId="{AC0D37F2-5228-440F-9E50-BE1983E7C249}" srcOrd="0" destOrd="0" presId="urn:microsoft.com/office/officeart/2018/2/layout/IconVerticalSolidList"/>
    <dgm:cxn modelId="{09098EB0-7A37-4138-9DDF-B4C8B7E7075A}" type="presParOf" srcId="{2EEA5E41-B9A4-45BE-B191-9799E2B0B303}" destId="{F5528089-DEE6-4489-AA3D-B88C5C80847A}" srcOrd="1" destOrd="0" presId="urn:microsoft.com/office/officeart/2018/2/layout/IconVerticalSolidList"/>
    <dgm:cxn modelId="{A5DE1726-6D01-4508-95CB-B6460E88A3DF}" type="presParOf" srcId="{2EEA5E41-B9A4-45BE-B191-9799E2B0B303}" destId="{BAFF03A0-7EFC-4EFA-8999-543AF5C1F4DB}" srcOrd="2" destOrd="0" presId="urn:microsoft.com/office/officeart/2018/2/layout/IconVerticalSolidList"/>
    <dgm:cxn modelId="{358F3B46-4FDC-438F-883F-8B289AD17685}" type="presParOf" srcId="{2EEA5E41-B9A4-45BE-B191-9799E2B0B303}" destId="{3A9EA7DB-27B9-4A67-93D1-CADBBACFA3BF}" srcOrd="3" destOrd="0" presId="urn:microsoft.com/office/officeart/2018/2/layout/IconVerticalSolidList"/>
    <dgm:cxn modelId="{BC08AE79-39DA-4F4C-B3A6-A1DADFBA7C87}" type="presParOf" srcId="{2EEA5E41-B9A4-45BE-B191-9799E2B0B303}" destId="{0865F5CB-2FCF-447F-BB9A-6ABCB19B3B88}" srcOrd="4" destOrd="0" presId="urn:microsoft.com/office/officeart/2018/2/layout/IconVerticalSolidList"/>
    <dgm:cxn modelId="{4EEC6344-4391-49C7-B74E-B28FC3E0049A}" type="presParOf" srcId="{BCF9D031-C627-40A5-9201-EED1339A2C07}" destId="{3EDA62DB-E617-4C4C-B578-EE119B3DB2B7}" srcOrd="5" destOrd="0" presId="urn:microsoft.com/office/officeart/2018/2/layout/IconVerticalSolidList"/>
    <dgm:cxn modelId="{A35199AD-595F-4F46-A447-B4DCC9767517}" type="presParOf" srcId="{BCF9D031-C627-40A5-9201-EED1339A2C07}" destId="{62E1A870-1F60-4274-82D2-BF669E62CB93}" srcOrd="6" destOrd="0" presId="urn:microsoft.com/office/officeart/2018/2/layout/IconVerticalSolidList"/>
    <dgm:cxn modelId="{70960C54-5477-4D5C-9CBE-25762B9C689E}" type="presParOf" srcId="{62E1A870-1F60-4274-82D2-BF669E62CB93}" destId="{41BA1D37-8558-4A3E-BC2F-F0B7A66D1AF8}" srcOrd="0" destOrd="0" presId="urn:microsoft.com/office/officeart/2018/2/layout/IconVerticalSolidList"/>
    <dgm:cxn modelId="{17C9987D-9A96-44B4-B091-4C6FDDBF1685}" type="presParOf" srcId="{62E1A870-1F60-4274-82D2-BF669E62CB93}" destId="{91CCA8B5-F2F7-44A2-843E-6F8DC5A5FEE2}" srcOrd="1" destOrd="0" presId="urn:microsoft.com/office/officeart/2018/2/layout/IconVerticalSolidList"/>
    <dgm:cxn modelId="{824B30B3-AC41-4AE5-BFF0-FDA891BFF466}" type="presParOf" srcId="{62E1A870-1F60-4274-82D2-BF669E62CB93}" destId="{45B4DFB8-E813-4BFE-A131-7474881AC531}" srcOrd="2" destOrd="0" presId="urn:microsoft.com/office/officeart/2018/2/layout/IconVerticalSolidList"/>
    <dgm:cxn modelId="{9DD92613-A884-446C-87F1-0DBB3C4FC120}" type="presParOf" srcId="{62E1A870-1F60-4274-82D2-BF669E62CB93}" destId="{E6C16E9C-E901-4747-A3F9-A3701825F132}" srcOrd="3" destOrd="0" presId="urn:microsoft.com/office/officeart/2018/2/layout/IconVerticalSolidList"/>
    <dgm:cxn modelId="{46A17760-8133-49B3-B9C3-5CE3C1A4DDA3}" type="presParOf" srcId="{BCF9D031-C627-40A5-9201-EED1339A2C07}" destId="{51E57B21-A1C1-452F-9FDE-62CA11BC3A00}" srcOrd="7" destOrd="0" presId="urn:microsoft.com/office/officeart/2018/2/layout/IconVerticalSolidList"/>
    <dgm:cxn modelId="{28F6A6A8-08DB-4D23-AA35-1867EE86074F}" type="presParOf" srcId="{BCF9D031-C627-40A5-9201-EED1339A2C07}" destId="{448DA7E3-078F-4D66-827B-6476D7CACDDF}" srcOrd="8" destOrd="0" presId="urn:microsoft.com/office/officeart/2018/2/layout/IconVerticalSolidList"/>
    <dgm:cxn modelId="{2662359B-97E6-4DCF-8A8E-6C359EE92763}" type="presParOf" srcId="{448DA7E3-078F-4D66-827B-6476D7CACDDF}" destId="{8E2570B5-8F02-4BAA-A60E-C2FCD3BDD012}" srcOrd="0" destOrd="0" presId="urn:microsoft.com/office/officeart/2018/2/layout/IconVerticalSolidList"/>
    <dgm:cxn modelId="{6A207B00-5D10-4E3E-901C-69DD3B930AE5}" type="presParOf" srcId="{448DA7E3-078F-4D66-827B-6476D7CACDDF}" destId="{DD11BAB8-CC1A-4601-97DF-35166E46F7C1}" srcOrd="1" destOrd="0" presId="urn:microsoft.com/office/officeart/2018/2/layout/IconVerticalSolidList"/>
    <dgm:cxn modelId="{9434EBBF-4739-4B40-A444-168D84301760}" type="presParOf" srcId="{448DA7E3-078F-4D66-827B-6476D7CACDDF}" destId="{E105DF8B-28DC-4A16-8B0D-B7F1FBA86F19}" srcOrd="2" destOrd="0" presId="urn:microsoft.com/office/officeart/2018/2/layout/IconVerticalSolidList"/>
    <dgm:cxn modelId="{5CBAD3AF-BE2C-4228-A2E8-32FE4511DE99}" type="presParOf" srcId="{448DA7E3-078F-4D66-827B-6476D7CACDDF}" destId="{3C90DCCE-3AC8-43D3-8C1A-30AA2D1170C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04177-DED5-4EF3-A740-2ECF86257E5C}">
      <dsp:nvSpPr>
        <dsp:cNvPr id="0" name=""/>
        <dsp:cNvSpPr/>
      </dsp:nvSpPr>
      <dsp:spPr>
        <a:xfrm>
          <a:off x="0" y="4418"/>
          <a:ext cx="6248400" cy="9412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17F16A-CD9D-4A94-B0AF-8D34B2D852A8}">
      <dsp:nvSpPr>
        <dsp:cNvPr id="0" name=""/>
        <dsp:cNvSpPr/>
      </dsp:nvSpPr>
      <dsp:spPr>
        <a:xfrm>
          <a:off x="284724" y="216197"/>
          <a:ext cx="517680" cy="5176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FFA5E8-65B0-43F6-A661-0DBE5CA7A8BB}">
      <dsp:nvSpPr>
        <dsp:cNvPr id="0" name=""/>
        <dsp:cNvSpPr/>
      </dsp:nvSpPr>
      <dsp:spPr>
        <a:xfrm>
          <a:off x="1087129" y="4418"/>
          <a:ext cx="2811780" cy="941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14" tIns="99614" rIns="99614" bIns="9961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You will need to know what division your department falls under.</a:t>
          </a:r>
        </a:p>
      </dsp:txBody>
      <dsp:txXfrm>
        <a:off x="1087129" y="4418"/>
        <a:ext cx="2811780" cy="941237"/>
      </dsp:txXfrm>
    </dsp:sp>
    <dsp:sp modelId="{418493E4-86A0-4711-A7F6-8AFFD5A86C16}">
      <dsp:nvSpPr>
        <dsp:cNvPr id="0" name=""/>
        <dsp:cNvSpPr/>
      </dsp:nvSpPr>
      <dsp:spPr>
        <a:xfrm>
          <a:off x="3898909" y="4418"/>
          <a:ext cx="2349490" cy="941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14" tIns="99614" rIns="99614" bIns="99614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For example, Bravenation Print is in the Chancellor’s division.</a:t>
          </a:r>
        </a:p>
      </dsp:txBody>
      <dsp:txXfrm>
        <a:off x="3898909" y="4418"/>
        <a:ext cx="2349490" cy="941237"/>
      </dsp:txXfrm>
    </dsp:sp>
    <dsp:sp modelId="{7C3B3D3E-91E0-4A21-BE79-0A20E325F1AF}">
      <dsp:nvSpPr>
        <dsp:cNvPr id="0" name=""/>
        <dsp:cNvSpPr/>
      </dsp:nvSpPr>
      <dsp:spPr>
        <a:xfrm>
          <a:off x="0" y="1180965"/>
          <a:ext cx="6248400" cy="9412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7C535E-03A3-4794-95A5-BC55F4612484}">
      <dsp:nvSpPr>
        <dsp:cNvPr id="0" name=""/>
        <dsp:cNvSpPr/>
      </dsp:nvSpPr>
      <dsp:spPr>
        <a:xfrm>
          <a:off x="284724" y="1392744"/>
          <a:ext cx="517680" cy="5176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51268E-48F0-454D-8B60-B6E1C36AAA48}">
      <dsp:nvSpPr>
        <dsp:cNvPr id="0" name=""/>
        <dsp:cNvSpPr/>
      </dsp:nvSpPr>
      <dsp:spPr>
        <a:xfrm>
          <a:off x="1087129" y="1180965"/>
          <a:ext cx="5161270" cy="941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14" tIns="99614" rIns="99614" bIns="9961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Your manager email is who you report to.</a:t>
          </a:r>
        </a:p>
      </dsp:txBody>
      <dsp:txXfrm>
        <a:off x="1087129" y="1180965"/>
        <a:ext cx="5161270" cy="941237"/>
      </dsp:txXfrm>
    </dsp:sp>
    <dsp:sp modelId="{AC0D37F2-5228-440F-9E50-BE1983E7C249}">
      <dsp:nvSpPr>
        <dsp:cNvPr id="0" name=""/>
        <dsp:cNvSpPr/>
      </dsp:nvSpPr>
      <dsp:spPr>
        <a:xfrm>
          <a:off x="0" y="2357512"/>
          <a:ext cx="6248400" cy="9412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528089-DEE6-4489-AA3D-B88C5C80847A}">
      <dsp:nvSpPr>
        <dsp:cNvPr id="0" name=""/>
        <dsp:cNvSpPr/>
      </dsp:nvSpPr>
      <dsp:spPr>
        <a:xfrm>
          <a:off x="284724" y="2569291"/>
          <a:ext cx="517680" cy="5176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EA7DB-27B9-4A67-93D1-CADBBACFA3BF}">
      <dsp:nvSpPr>
        <dsp:cNvPr id="0" name=""/>
        <dsp:cNvSpPr/>
      </dsp:nvSpPr>
      <dsp:spPr>
        <a:xfrm>
          <a:off x="1087129" y="2357512"/>
          <a:ext cx="2811780" cy="941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14" tIns="99614" rIns="99614" bIns="9961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Enter the fund code that you will be using most often</a:t>
          </a:r>
        </a:p>
      </dsp:txBody>
      <dsp:txXfrm>
        <a:off x="1087129" y="2357512"/>
        <a:ext cx="2811780" cy="941237"/>
      </dsp:txXfrm>
    </dsp:sp>
    <dsp:sp modelId="{0865F5CB-2FCF-447F-BB9A-6ABCB19B3B88}">
      <dsp:nvSpPr>
        <dsp:cNvPr id="0" name=""/>
        <dsp:cNvSpPr/>
      </dsp:nvSpPr>
      <dsp:spPr>
        <a:xfrm>
          <a:off x="3898909" y="2357512"/>
          <a:ext cx="2349490" cy="941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14" tIns="99614" rIns="99614" bIns="99614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When ordering you will be able to select other fund codes.</a:t>
          </a:r>
        </a:p>
      </dsp:txBody>
      <dsp:txXfrm>
        <a:off x="3898909" y="2357512"/>
        <a:ext cx="2349490" cy="941237"/>
      </dsp:txXfrm>
    </dsp:sp>
    <dsp:sp modelId="{41BA1D37-8558-4A3E-BC2F-F0B7A66D1AF8}">
      <dsp:nvSpPr>
        <dsp:cNvPr id="0" name=""/>
        <dsp:cNvSpPr/>
      </dsp:nvSpPr>
      <dsp:spPr>
        <a:xfrm>
          <a:off x="0" y="3534059"/>
          <a:ext cx="6248400" cy="94123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CA8B5-F2F7-44A2-843E-6F8DC5A5FEE2}">
      <dsp:nvSpPr>
        <dsp:cNvPr id="0" name=""/>
        <dsp:cNvSpPr/>
      </dsp:nvSpPr>
      <dsp:spPr>
        <a:xfrm>
          <a:off x="284724" y="3745838"/>
          <a:ext cx="517680" cy="5176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C16E9C-E901-4747-A3F9-A3701825F132}">
      <dsp:nvSpPr>
        <dsp:cNvPr id="0" name=""/>
        <dsp:cNvSpPr/>
      </dsp:nvSpPr>
      <dsp:spPr>
        <a:xfrm>
          <a:off x="1087129" y="3534059"/>
          <a:ext cx="5161270" cy="941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14" tIns="99614" rIns="99614" bIns="9961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Once you have entered the information select Save Profile.</a:t>
          </a:r>
        </a:p>
      </dsp:txBody>
      <dsp:txXfrm>
        <a:off x="1087129" y="3534059"/>
        <a:ext cx="5161270" cy="941237"/>
      </dsp:txXfrm>
    </dsp:sp>
    <dsp:sp modelId="{8E2570B5-8F02-4BAA-A60E-C2FCD3BDD012}">
      <dsp:nvSpPr>
        <dsp:cNvPr id="0" name=""/>
        <dsp:cNvSpPr/>
      </dsp:nvSpPr>
      <dsp:spPr>
        <a:xfrm>
          <a:off x="0" y="4710606"/>
          <a:ext cx="6248400" cy="94123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1BAB8-CC1A-4601-97DF-35166E46F7C1}">
      <dsp:nvSpPr>
        <dsp:cNvPr id="0" name=""/>
        <dsp:cNvSpPr/>
      </dsp:nvSpPr>
      <dsp:spPr>
        <a:xfrm>
          <a:off x="284724" y="4922384"/>
          <a:ext cx="517680" cy="51768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90DCCE-3AC8-43D3-8C1A-30AA2D1170C5}">
      <dsp:nvSpPr>
        <dsp:cNvPr id="0" name=""/>
        <dsp:cNvSpPr/>
      </dsp:nvSpPr>
      <dsp:spPr>
        <a:xfrm>
          <a:off x="1087129" y="4710606"/>
          <a:ext cx="5161270" cy="941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14" tIns="99614" rIns="99614" bIns="9961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Return to </a:t>
          </a:r>
          <a:r>
            <a:rPr lang="en-US" sz="1700" kern="1200">
              <a:hlinkClick xmlns:r="http://schemas.openxmlformats.org/officeDocument/2006/relationships" r:id="rId11"/>
            </a:rPr>
            <a:t>https://bravenationprint.uncp.edu</a:t>
          </a:r>
          <a:endParaRPr lang="en-US" sz="1700" kern="1200"/>
        </a:p>
      </dsp:txBody>
      <dsp:txXfrm>
        <a:off x="1087129" y="4710606"/>
        <a:ext cx="5161270" cy="941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1CBFE-E80C-5648-BD88-7D482B8EC68E}" type="datetimeFigureOut">
              <a:rPr lang="en-US" smtClean="0"/>
              <a:t>12/21/20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19EBF-408F-084F-9AE8-F365C6D50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01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819EBF-408F-084F-9AE8-F365C6D509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0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8C46E-B030-4A4C-A021-726223ED9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8DD256-EB49-094E-983F-1D38639964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50327-F767-074C-AE3F-DA2C2D3F8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A96F-2D39-8D4D-BCFD-21DB016FD2A6}" type="datetimeFigureOut">
              <a:rPr lang="en-US" smtClean="0"/>
              <a:t>12/21/20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8A4D5-5910-D64D-AB6D-E1134F6A2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36D86-9E2A-9741-99A6-74AA9647A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A8DF-FB66-DC4C-8F27-20196A1B5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90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A907F-EAF4-4D4D-B299-399CE12EE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7F51C4-EE29-884D-BA0B-BE593A2A1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85D61-4165-D048-B29F-297D42C16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A96F-2D39-8D4D-BCFD-21DB016FD2A6}" type="datetimeFigureOut">
              <a:rPr lang="en-US" smtClean="0"/>
              <a:t>12/21/20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0C863-962F-7549-9F55-B24CD3B5F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3AF1F-D4E7-BA42-8201-A879BFE4A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A8DF-FB66-DC4C-8F27-20196A1B5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7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C1A926-1F0D-774E-A432-E9463428F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BC284F-130C-234A-8BDF-BFC77DD43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1DBE7-EBEE-7B4D-81DB-5DCB6D351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A96F-2D39-8D4D-BCFD-21DB016FD2A6}" type="datetimeFigureOut">
              <a:rPr lang="en-US" smtClean="0"/>
              <a:t>12/21/20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B7A18-AA51-BD4F-B50F-9DA7D7203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DBCEC-440F-3A43-8055-09F7B5C16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A8DF-FB66-DC4C-8F27-20196A1B5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8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19800-C999-8447-B499-78D42A897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4032F-02D8-314D-8062-D898700A6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F89BC-3EA3-A548-A62F-C0A9D282D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A96F-2D39-8D4D-BCFD-21DB016FD2A6}" type="datetimeFigureOut">
              <a:rPr lang="en-US" smtClean="0"/>
              <a:t>12/21/20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F7F2B-63BD-5A40-BB82-B95903872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46F91-1AAE-2047-A143-584410523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A8DF-FB66-DC4C-8F27-20196A1B5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2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22F51-C38C-F14F-A1BD-7D1DC01C3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B0D2C-ACD2-C248-A9E1-89F202CE0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87956-6C29-9343-A8B8-2754EC33B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A96F-2D39-8D4D-BCFD-21DB016FD2A6}" type="datetimeFigureOut">
              <a:rPr lang="en-US" smtClean="0"/>
              <a:t>12/21/20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CD744-5602-D048-AF14-8DC452B4D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2B2FB-8B6A-4E4A-A5FB-5AACA672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A8DF-FB66-DC4C-8F27-20196A1B5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35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24C1B-09F1-CF43-90C2-5EF808805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415C8-0638-B949-8EC9-00315373A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29BFA-D0D1-1F4A-A097-D030BDEAE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26B869-8BA0-FD40-BAE1-9E86DB3E1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A96F-2D39-8D4D-BCFD-21DB016FD2A6}" type="datetimeFigureOut">
              <a:rPr lang="en-US" smtClean="0"/>
              <a:t>12/21/20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164907-78D2-B74E-A54A-B83189044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219094-5583-6A4C-9735-929CEBB85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A8DF-FB66-DC4C-8F27-20196A1B5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5D787-2475-7F4F-BCBF-6FF81A1F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A195F-36FC-4145-8468-D3A4037C7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D22FD-DDAB-074F-9DE2-EE8DCB88A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6EDA96-BCFF-BE4B-B01F-9B50BC7941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AF3AFC-EAAE-5B40-B941-E56F614F9A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32CE13-1A19-0848-AA99-737BB0183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A96F-2D39-8D4D-BCFD-21DB016FD2A6}" type="datetimeFigureOut">
              <a:rPr lang="en-US" smtClean="0"/>
              <a:t>12/21/20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992B22-B139-994B-9A75-D03682070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83A3DB-18BA-FD4B-96EB-34D062A4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A8DF-FB66-DC4C-8F27-20196A1B5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49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63DA-06CB-794B-8EBC-98B5B588D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5DC87D-0E27-224C-B7BB-385274FF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A96F-2D39-8D4D-BCFD-21DB016FD2A6}" type="datetimeFigureOut">
              <a:rPr lang="en-US" smtClean="0"/>
              <a:t>12/21/20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73C63C-E9D3-1545-B846-EF150D262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666C71-B293-CE44-B4A2-6F76B0706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A8DF-FB66-DC4C-8F27-20196A1B5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32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E39777-4B72-8148-9675-5B0061A98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A96F-2D39-8D4D-BCFD-21DB016FD2A6}" type="datetimeFigureOut">
              <a:rPr lang="en-US" smtClean="0"/>
              <a:t>12/21/20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E0F62-3FF8-C94C-9139-A7E02A1DE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D30530-29A2-A043-A97C-6C6ED3635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A8DF-FB66-DC4C-8F27-20196A1B5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5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F1262-A717-5D4F-B3A2-CD6F2614A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ED701-617C-B44A-870A-A85943773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0EB364-A725-D344-9829-0492B96D8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608CD5-503C-A44F-AF26-DDF6E3A1C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A96F-2D39-8D4D-BCFD-21DB016FD2A6}" type="datetimeFigureOut">
              <a:rPr lang="en-US" smtClean="0"/>
              <a:t>12/21/20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BC7EA6-26CA-6349-8B1C-23A43766C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70894-57AD-1342-9050-B58E43136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A8DF-FB66-DC4C-8F27-20196A1B5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65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9217F-EB1F-E44B-809B-4B1D635EA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64B622-E681-2D46-B74F-A4C8A8B9BB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F3AEC-4568-F644-8729-27E952F4F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4DE0DB-690C-FF43-9A68-20521AC1D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5A96F-2D39-8D4D-BCFD-21DB016FD2A6}" type="datetimeFigureOut">
              <a:rPr lang="en-US" smtClean="0"/>
              <a:t>12/21/20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B1AFE-B127-9E41-89D8-D0C29B216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B36782-816B-1B40-A875-FB0DB9174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A8DF-FB66-DC4C-8F27-20196A1B5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03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16AAEE-0897-2B4B-835C-DDA2C366E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0FC92-5B23-5F44-AF45-177EDE7B3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99C9D-7646-5748-ADC1-26EE7F4A2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5A96F-2D39-8D4D-BCFD-21DB016FD2A6}" type="datetimeFigureOut">
              <a:rPr lang="en-US" smtClean="0"/>
              <a:t>12/21/20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9D5F7-98CF-134E-AE96-9841BBDF7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54E79-3D1F-2D44-9A17-C88CEFA5FE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CA8DF-FB66-DC4C-8F27-20196A1B5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7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esk-customers.s3.amazonaws.com/Toolbelt/migration/pagedna/PRO_login.png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s://bravenationprint.uncp.ed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5922BD39-6B5B-493A-BE62-58ECD0F7A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Graphic 57">
            <a:extLst>
              <a:ext uri="{FF2B5EF4-FFF2-40B4-BE49-F238E27FC236}">
                <a16:creationId xmlns:a16="http://schemas.microsoft.com/office/drawing/2014/main" id="{4741521E-DC76-41B9-8A47-448CD4F9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372661" y="-3359290"/>
            <a:ext cx="5470372" cy="12188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D669A0-45ED-814E-85A2-E4D2182FB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632" y="184336"/>
            <a:ext cx="9283781" cy="140596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600"/>
              <a:t>Creating a profile on BraveNation Print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8DD564-116A-CD47-B459-52358BADB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3632" y="1705722"/>
            <a:ext cx="9283781" cy="122181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Go to </a:t>
            </a:r>
            <a:r>
              <a:rPr lang="en-US" sz="2200">
                <a:hlinkClick r:id="rId4"/>
              </a:rPr>
              <a:t>https://bravenationprint.uncp.edu</a:t>
            </a:r>
            <a:endParaRPr lang="en-US" sz="22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altLang="en-US" sz="2200"/>
              <a:t>You will be asked to provide your </a:t>
            </a:r>
            <a:r>
              <a:rPr lang="en-US" altLang="en-US" sz="2200" u="sng"/>
              <a:t>S</a:t>
            </a:r>
            <a:r>
              <a:rPr lang="en-US" altLang="en-US" sz="2200"/>
              <a:t>ingle </a:t>
            </a:r>
            <a:r>
              <a:rPr lang="en-US" altLang="en-US" sz="2200" u="sng"/>
              <a:t>S</a:t>
            </a:r>
            <a:r>
              <a:rPr lang="en-US" altLang="en-US" sz="2200"/>
              <a:t>ign </a:t>
            </a:r>
            <a:r>
              <a:rPr lang="en-US" altLang="en-US" sz="2200" u="sng"/>
              <a:t>O</a:t>
            </a:r>
            <a:r>
              <a:rPr lang="en-US" altLang="en-US" sz="2200"/>
              <a:t>n (SSO) email address and password in order to proceed to the profile page.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3FD85F6-ECDC-4124-9916-6444E142C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78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BraveNation Print Online &#10;Store Front Banner">
            <a:extLst>
              <a:ext uri="{FF2B5EF4-FFF2-40B4-BE49-F238E27FC236}">
                <a16:creationId xmlns:a16="http://schemas.microsoft.com/office/drawing/2014/main" id="{2C739CE6-C36D-A54A-8CD9-414C1F1AD0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77" r="-1" b="-1"/>
          <a:stretch/>
        </p:blipFill>
        <p:spPr>
          <a:xfrm>
            <a:off x="-1078" y="3076855"/>
            <a:ext cx="12188952" cy="3118224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FB5D26B4-74AD-4118-8F13-7051DA3BF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utoShape 2">
            <a:hlinkClick r:id="rId6"/>
            <a:extLst>
              <a:ext uri="{FF2B5EF4-FFF2-40B4-BE49-F238E27FC236}">
                <a16:creationId xmlns:a16="http://schemas.microsoft.com/office/drawing/2014/main" id="{F6F54ECE-5A79-6643-BC68-67F78392E3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>
            <a:hlinkClick r:id="rId6"/>
            <a:extLst>
              <a:ext uri="{FF2B5EF4-FFF2-40B4-BE49-F238E27FC236}">
                <a16:creationId xmlns:a16="http://schemas.microsoft.com/office/drawing/2014/main" id="{AA1CD0A6-CDD3-0A40-9061-245CB0A683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9400" y="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622AA9F-4B96-D641-9892-02E6E08E9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69332"/>
            <a:ext cx="2092111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When a customer/user first comes to a storefront that has Profiles enabled, they are asked to provide their email address and password in order to proceed to the profile page and ultimately to the catalog.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009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6F4CD-CF15-224A-A9AC-F4556DB0D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365760"/>
            <a:ext cx="9912072" cy="1188404"/>
          </a:xfrm>
        </p:spPr>
        <p:txBody>
          <a:bodyPr>
            <a:normAutofit/>
          </a:bodyPr>
          <a:lstStyle/>
          <a:p>
            <a:r>
              <a:rPr lang="en-US" dirty="0"/>
              <a:t>Profile Page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0BC1D9E-4401-4EC0-88FD-ED103CB57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0670" y="2"/>
            <a:ext cx="1191330" cy="1511301"/>
          </a:xfrm>
          <a:custGeom>
            <a:avLst/>
            <a:gdLst>
              <a:gd name="connsiteX0" fmla="*/ 697617 w 1191330"/>
              <a:gd name="connsiteY0" fmla="*/ 0 h 1511301"/>
              <a:gd name="connsiteX1" fmla="*/ 1191330 w 1191330"/>
              <a:gd name="connsiteY1" fmla="*/ 0 h 1511301"/>
              <a:gd name="connsiteX2" fmla="*/ 1191330 w 1191330"/>
              <a:gd name="connsiteY2" fmla="*/ 1511301 h 1511301"/>
              <a:gd name="connsiteX3" fmla="*/ 0 w 1191330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330" h="1511301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2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200B311-3585-4069-AAC6-CD443FA5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986" y="1690688"/>
            <a:ext cx="3668014" cy="5167312"/>
          </a:xfrm>
          <a:custGeom>
            <a:avLst/>
            <a:gdLst>
              <a:gd name="connsiteX0" fmla="*/ 2391664 w 3668014"/>
              <a:gd name="connsiteY0" fmla="*/ 0 h 5167312"/>
              <a:gd name="connsiteX1" fmla="*/ 3668014 w 3668014"/>
              <a:gd name="connsiteY1" fmla="*/ 0 h 5167312"/>
              <a:gd name="connsiteX2" fmla="*/ 3668014 w 3668014"/>
              <a:gd name="connsiteY2" fmla="*/ 5167312 h 5167312"/>
              <a:gd name="connsiteX3" fmla="*/ 0 w 3668014"/>
              <a:gd name="connsiteY3" fmla="*/ 5167312 h 5167312"/>
              <a:gd name="connsiteX4" fmla="*/ 2393879 w 3668014"/>
              <a:gd name="connsiteY4" fmla="*/ 952 h 5167312"/>
              <a:gd name="connsiteX5" fmla="*/ 2391664 w 366801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014" h="5167312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0AAF7C9-094E-400C-A428-F6C2262F6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0753320" cy="5167312"/>
          </a:xfrm>
          <a:custGeom>
            <a:avLst/>
            <a:gdLst>
              <a:gd name="connsiteX0" fmla="*/ 0 w 10753320"/>
              <a:gd name="connsiteY0" fmla="*/ 0 h 5167312"/>
              <a:gd name="connsiteX1" fmla="*/ 9680943 w 10753320"/>
              <a:gd name="connsiteY1" fmla="*/ 0 h 5167312"/>
              <a:gd name="connsiteX2" fmla="*/ 9680223 w 10753320"/>
              <a:gd name="connsiteY2" fmla="*/ 952 h 5167312"/>
              <a:gd name="connsiteX3" fmla="*/ 10753320 w 10753320"/>
              <a:gd name="connsiteY3" fmla="*/ 952 h 5167312"/>
              <a:gd name="connsiteX4" fmla="*/ 8359441 w 10753320"/>
              <a:gd name="connsiteY4" fmla="*/ 5167312 h 5167312"/>
              <a:gd name="connsiteX5" fmla="*/ 4821866 w 10753320"/>
              <a:gd name="connsiteY5" fmla="*/ 5167312 h 5167312"/>
              <a:gd name="connsiteX6" fmla="*/ 4821866 w 10753320"/>
              <a:gd name="connsiteY6" fmla="*/ 5166360 h 5167312"/>
              <a:gd name="connsiteX7" fmla="*/ 0 w 10753320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320" h="5167312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 descr="Profile Page Instructions&#10;">
            <a:extLst>
              <a:ext uri="{FF2B5EF4-FFF2-40B4-BE49-F238E27FC236}">
                <a16:creationId xmlns:a16="http://schemas.microsoft.com/office/drawing/2014/main" id="{E3CA9241-B162-0349-AA53-79B200157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174358"/>
            <a:ext cx="7731642" cy="404546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Your Username and Password will be your SSO; what you use to log into your work computer.</a:t>
            </a:r>
          </a:p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Below the username and password fields are three options:</a:t>
            </a:r>
          </a:p>
          <a:p>
            <a:r>
              <a:rPr lang="en-US" sz="2400" b="1">
                <a:solidFill>
                  <a:schemeClr val="bg1"/>
                </a:solidFill>
                <a:effectLst/>
              </a:rPr>
              <a:t>I am a returning user — </a:t>
            </a:r>
            <a:r>
              <a:rPr lang="en-US" sz="2400">
                <a:solidFill>
                  <a:schemeClr val="bg1"/>
                </a:solidFill>
              </a:rPr>
              <a:t>default option; used to log in to the storefront.</a:t>
            </a:r>
          </a:p>
          <a:p>
            <a:r>
              <a:rPr lang="en-US" sz="2400" b="1">
                <a:solidFill>
                  <a:schemeClr val="bg1"/>
                </a:solidFill>
                <a:effectLst/>
              </a:rPr>
              <a:t>I am a new user — </a:t>
            </a:r>
            <a:r>
              <a:rPr lang="en-US" sz="2400">
                <a:solidFill>
                  <a:schemeClr val="bg1"/>
                </a:solidFill>
              </a:rPr>
              <a:t>creates a new profile for the user if their username (email) is not found in the system.</a:t>
            </a:r>
          </a:p>
          <a:p>
            <a:r>
              <a:rPr lang="en-US" sz="2400" b="1">
                <a:solidFill>
                  <a:schemeClr val="bg1"/>
                </a:solidFill>
                <a:effectLst/>
              </a:rPr>
              <a:t>I forgot my password — </a:t>
            </a:r>
            <a:r>
              <a:rPr lang="en-US" sz="2400">
                <a:solidFill>
                  <a:schemeClr val="bg1"/>
                </a:solidFill>
              </a:rPr>
              <a:t>sends the user their password to the email address on file.</a:t>
            </a:r>
          </a:p>
        </p:txBody>
      </p:sp>
    </p:spTree>
    <p:extLst>
      <p:ext uri="{BB962C8B-B14F-4D97-AF65-F5344CB8AC3E}">
        <p14:creationId xmlns:p14="http://schemas.microsoft.com/office/powerpoint/2010/main" val="285310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Chart&#10;&#10;ProfilePage Screen Shot">
            <a:extLst>
              <a:ext uri="{FF2B5EF4-FFF2-40B4-BE49-F238E27FC236}">
                <a16:creationId xmlns:a16="http://schemas.microsoft.com/office/drawing/2014/main" id="{046598FA-2C6E-3E41-97E5-6AF5DA1B29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1150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31" name="Straight Connector 26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113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03EFF-80E9-A049-A889-F37A5ED66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567915" cy="495249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Fill in your information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2976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5DDE14B-DCCC-4C01-9407-F63CA008F4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298240"/>
              </p:ext>
            </p:extLst>
          </p:nvPr>
        </p:nvGraphicFramePr>
        <p:xfrm>
          <a:off x="5181600" y="568325"/>
          <a:ext cx="62484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1592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1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AA4D71-A321-0B45-9856-AA48F3D9D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29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CCE74F-2843-1B43-BAC8-245EAB67B301}"/>
              </a:ext>
            </a:extLst>
          </p:cNvPr>
          <p:cNvSpPr txBox="1"/>
          <p:nvPr/>
        </p:nvSpPr>
        <p:spPr>
          <a:xfrm>
            <a:off x="1334530" y="66973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748827-9255-E447-85EC-C728647BCC61}"/>
              </a:ext>
            </a:extLst>
          </p:cNvPr>
          <p:cNvSpPr txBox="1"/>
          <p:nvPr/>
        </p:nvSpPr>
        <p:spPr>
          <a:xfrm>
            <a:off x="838200" y="6053737"/>
            <a:ext cx="44633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 Start a New Order</a:t>
            </a:r>
          </a:p>
          <a:p>
            <a:r>
              <a:rPr lang="en-US" dirty="0"/>
              <a:t>See our PowerPoint:  How to Submit an Order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909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265</Words>
  <Application>Microsoft Macintosh PowerPoint</Application>
  <PresentationFormat>Widescreen</PresentationFormat>
  <Paragraphs>25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Creating a profile on BraveNation Print</vt:lpstr>
      <vt:lpstr>Profile Page</vt:lpstr>
      <vt:lpstr>PowerPoint Presentation</vt:lpstr>
      <vt:lpstr>Fill in your information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profile on BraveNation Print</dc:title>
  <dc:creator>Nance Morgan</dc:creator>
  <cp:lastModifiedBy>Nance Morgan</cp:lastModifiedBy>
  <cp:revision>2</cp:revision>
  <dcterms:created xsi:type="dcterms:W3CDTF">2020-12-21T17:39:13Z</dcterms:created>
  <dcterms:modified xsi:type="dcterms:W3CDTF">2020-12-21T17:51:26Z</dcterms:modified>
</cp:coreProperties>
</file>