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5CB508-85C8-41ED-809C-BF0C90DCBCDF}"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96974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CB508-85C8-41ED-809C-BF0C90DCBCDF}"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86619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CB508-85C8-41ED-809C-BF0C90DCBCDF}"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424126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CB508-85C8-41ED-809C-BF0C90DCBCDF}"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3376392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5CB508-85C8-41ED-809C-BF0C90DCBCDF}"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47698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5CB508-85C8-41ED-809C-BF0C90DCBCDF}"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335360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5CB508-85C8-41ED-809C-BF0C90DCBCDF}" type="datetimeFigureOut">
              <a:rPr lang="en-US" smtClean="0"/>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29299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5CB508-85C8-41ED-809C-BF0C90DCBCDF}" type="datetimeFigureOut">
              <a:rPr lang="en-US" smtClean="0"/>
              <a:t>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304376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CB508-85C8-41ED-809C-BF0C90DCBCDF}" type="datetimeFigureOut">
              <a:rPr lang="en-US" smtClean="0"/>
              <a:t>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24403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5CB508-85C8-41ED-809C-BF0C90DCBCDF}"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269910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5CB508-85C8-41ED-809C-BF0C90DCBCDF}"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D02E7-8718-4EB2-88D0-6D3AC6E5BB8B}" type="slidenum">
              <a:rPr lang="en-US" smtClean="0"/>
              <a:t>‹#›</a:t>
            </a:fld>
            <a:endParaRPr lang="en-US"/>
          </a:p>
        </p:txBody>
      </p:sp>
    </p:spTree>
    <p:extLst>
      <p:ext uri="{BB962C8B-B14F-4D97-AF65-F5344CB8AC3E}">
        <p14:creationId xmlns:p14="http://schemas.microsoft.com/office/powerpoint/2010/main" val="397424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CB508-85C8-41ED-809C-BF0C90DCBCDF}" type="datetimeFigureOut">
              <a:rPr lang="en-US" smtClean="0"/>
              <a:t>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D02E7-8718-4EB2-88D0-6D3AC6E5BB8B}" type="slidenum">
              <a:rPr lang="en-US" smtClean="0"/>
              <a:t>‹#›</a:t>
            </a:fld>
            <a:endParaRPr lang="en-US"/>
          </a:p>
        </p:txBody>
      </p:sp>
    </p:spTree>
    <p:extLst>
      <p:ext uri="{BB962C8B-B14F-4D97-AF65-F5344CB8AC3E}">
        <p14:creationId xmlns:p14="http://schemas.microsoft.com/office/powerpoint/2010/main" val="1690239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itiprogram.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Collaborative Institutional Training Program (CITI) Tutorial</a:t>
            </a:r>
            <a:endParaRPr lang="en-US" dirty="0"/>
          </a:p>
        </p:txBody>
      </p:sp>
      <p:sp>
        <p:nvSpPr>
          <p:cNvPr id="3" name="Subtitle 2"/>
          <p:cNvSpPr>
            <a:spLocks noGrp="1"/>
          </p:cNvSpPr>
          <p:nvPr>
            <p:ph type="subTitle" idx="1"/>
          </p:nvPr>
        </p:nvSpPr>
        <p:spPr/>
        <p:txBody>
          <a:bodyPr>
            <a:normAutofit lnSpcReduction="10000"/>
          </a:bodyPr>
          <a:lstStyle/>
          <a:p>
            <a:r>
              <a:rPr lang="en-US" dirty="0" smtClean="0"/>
              <a:t>UNCP </a:t>
            </a:r>
          </a:p>
          <a:p>
            <a:r>
              <a:rPr lang="en-US" dirty="0" smtClean="0"/>
              <a:t>Human Subjects Training</a:t>
            </a:r>
          </a:p>
          <a:p>
            <a:r>
              <a:rPr lang="en-US" dirty="0" smtClean="0"/>
              <a:t>Responsible Conduct of Research Training</a:t>
            </a:r>
          </a:p>
          <a:p>
            <a:r>
              <a:rPr lang="en-US" dirty="0" smtClean="0"/>
              <a:t>Conflict of Interest Training</a:t>
            </a:r>
          </a:p>
        </p:txBody>
      </p:sp>
    </p:spTree>
    <p:extLst>
      <p:ext uri="{BB962C8B-B14F-4D97-AF65-F5344CB8AC3E}">
        <p14:creationId xmlns:p14="http://schemas.microsoft.com/office/powerpoint/2010/main" val="3363828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8339" y="580913"/>
            <a:ext cx="2678654" cy="923330"/>
          </a:xfrm>
          <a:prstGeom prst="rect">
            <a:avLst/>
          </a:prstGeom>
          <a:noFill/>
        </p:spPr>
        <p:txBody>
          <a:bodyPr wrap="square" rtlCol="0">
            <a:spAutoFit/>
          </a:bodyPr>
          <a:lstStyle/>
          <a:p>
            <a:r>
              <a:rPr lang="en-US" dirty="0" smtClean="0"/>
              <a:t>The final registration screen will ask you to “finalize.”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6513" y="2086983"/>
            <a:ext cx="7258809" cy="3718835"/>
          </a:xfrm>
          <a:prstGeom prst="rect">
            <a:avLst/>
          </a:prstGeom>
        </p:spPr>
      </p:pic>
      <p:cxnSp>
        <p:nvCxnSpPr>
          <p:cNvPr id="5" name="Straight Arrow Connector 4"/>
          <p:cNvCxnSpPr/>
          <p:nvPr/>
        </p:nvCxnSpPr>
        <p:spPr>
          <a:xfrm>
            <a:off x="1519518" y="1504243"/>
            <a:ext cx="2474258" cy="3296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67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122" y="451821"/>
            <a:ext cx="9001118" cy="646331"/>
          </a:xfrm>
          <a:prstGeom prst="rect">
            <a:avLst/>
          </a:prstGeom>
          <a:noFill/>
        </p:spPr>
        <p:txBody>
          <a:bodyPr wrap="none" rtlCol="0">
            <a:spAutoFit/>
          </a:bodyPr>
          <a:lstStyle/>
          <a:p>
            <a:r>
              <a:rPr lang="en-US" dirty="0" smtClean="0"/>
              <a:t>Once you finalize your registration you will </a:t>
            </a:r>
          </a:p>
          <a:p>
            <a:r>
              <a:rPr lang="en-US" dirty="0" smtClean="0"/>
              <a:t>be taken to a screen that looks like </a:t>
            </a:r>
            <a:r>
              <a:rPr lang="en-US" dirty="0" smtClean="0">
                <a:sym typeface="Wingdings" panose="05000000000000000000" pitchFamily="2" charset="2"/>
              </a:rPr>
              <a:t>the one below.  You will see your CITI ID on the top banner.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1680" y="1773343"/>
            <a:ext cx="9767943" cy="4378471"/>
          </a:xfrm>
          <a:prstGeom prst="rect">
            <a:avLst/>
          </a:prstGeom>
        </p:spPr>
      </p:pic>
    </p:spTree>
    <p:extLst>
      <p:ext uri="{BB962C8B-B14F-4D97-AF65-F5344CB8AC3E}">
        <p14:creationId xmlns:p14="http://schemas.microsoft.com/office/powerpoint/2010/main" val="1998830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278" y="473336"/>
            <a:ext cx="2796988" cy="2308324"/>
          </a:xfrm>
          <a:prstGeom prst="rect">
            <a:avLst/>
          </a:prstGeom>
          <a:noFill/>
        </p:spPr>
        <p:txBody>
          <a:bodyPr wrap="square" rtlCol="0">
            <a:spAutoFit/>
          </a:bodyPr>
          <a:lstStyle/>
          <a:p>
            <a:r>
              <a:rPr lang="en-US" dirty="0" smtClean="0"/>
              <a:t>When you select the UNCP courses you will see a screen that looks like this one.  You are now ready</a:t>
            </a:r>
          </a:p>
          <a:p>
            <a:r>
              <a:rPr lang="en-US" dirty="0"/>
              <a:t>t</a:t>
            </a:r>
            <a:r>
              <a:rPr lang="en-US" dirty="0" smtClean="0"/>
              <a:t>o proceed to your</a:t>
            </a:r>
          </a:p>
          <a:p>
            <a:r>
              <a:rPr lang="en-US" dirty="0"/>
              <a:t>t</a:t>
            </a:r>
            <a:r>
              <a:rPr lang="en-US" dirty="0" smtClean="0"/>
              <a:t>raining course. Select</a:t>
            </a:r>
          </a:p>
          <a:p>
            <a:r>
              <a:rPr lang="en-US" dirty="0"/>
              <a:t>t</a:t>
            </a:r>
            <a:r>
              <a:rPr lang="en-US" dirty="0" smtClean="0"/>
              <a:t>he one you wish</a:t>
            </a:r>
          </a:p>
          <a:p>
            <a:r>
              <a:rPr lang="en-US" dirty="0"/>
              <a:t>t</a:t>
            </a:r>
            <a:r>
              <a:rPr lang="en-US" dirty="0" smtClean="0"/>
              <a:t>o complete.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7511" y="1495313"/>
            <a:ext cx="8616890" cy="5080158"/>
          </a:xfrm>
          <a:prstGeom prst="rect">
            <a:avLst/>
          </a:prstGeom>
        </p:spPr>
      </p:pic>
    </p:spTree>
    <p:extLst>
      <p:ext uri="{BB962C8B-B14F-4D97-AF65-F5344CB8AC3E}">
        <p14:creationId xmlns:p14="http://schemas.microsoft.com/office/powerpoint/2010/main" val="408771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4096" y="1688951"/>
            <a:ext cx="8229600" cy="1938992"/>
          </a:xfrm>
          <a:prstGeom prst="rect">
            <a:avLst/>
          </a:prstGeom>
          <a:noFill/>
        </p:spPr>
        <p:txBody>
          <a:bodyPr wrap="square" rtlCol="0">
            <a:spAutoFit/>
          </a:bodyPr>
          <a:lstStyle/>
          <a:p>
            <a:pPr algn="ctr"/>
            <a:r>
              <a:rPr lang="en-US" sz="6000" dirty="0" smtClean="0">
                <a:solidFill>
                  <a:srgbClr val="FF0000"/>
                </a:solidFill>
                <a:latin typeface="Goudy Stout" panose="0202090407030B020401" pitchFamily="18" charset="0"/>
              </a:rPr>
              <a:t>HAPPY LEARNING</a:t>
            </a:r>
          </a:p>
        </p:txBody>
      </p:sp>
      <p:sp>
        <p:nvSpPr>
          <p:cNvPr id="3" name="TextBox 2"/>
          <p:cNvSpPr txBox="1"/>
          <p:nvPr/>
        </p:nvSpPr>
        <p:spPr>
          <a:xfrm>
            <a:off x="2549562" y="4410635"/>
            <a:ext cx="6250193" cy="923330"/>
          </a:xfrm>
          <a:prstGeom prst="rect">
            <a:avLst/>
          </a:prstGeom>
          <a:noFill/>
        </p:spPr>
        <p:txBody>
          <a:bodyPr wrap="square" rtlCol="0">
            <a:spAutoFit/>
          </a:bodyPr>
          <a:lstStyle/>
          <a:p>
            <a:pPr algn="ctr"/>
            <a:r>
              <a:rPr lang="en-US" dirty="0" smtClean="0"/>
              <a:t>If you have further questions you may contact </a:t>
            </a:r>
          </a:p>
          <a:p>
            <a:pPr algn="ctr"/>
            <a:r>
              <a:rPr lang="en-US" dirty="0" smtClean="0"/>
              <a:t>the UNCP Office of Sponsored Research and Programs: 910.775.4249</a:t>
            </a:r>
            <a:endParaRPr lang="en-US" dirty="0"/>
          </a:p>
        </p:txBody>
      </p:sp>
      <p:grpSp>
        <p:nvGrpSpPr>
          <p:cNvPr id="6" name="Group 5"/>
          <p:cNvGrpSpPr/>
          <p:nvPr/>
        </p:nvGrpSpPr>
        <p:grpSpPr>
          <a:xfrm>
            <a:off x="9213512" y="1172584"/>
            <a:ext cx="2488592" cy="4572000"/>
            <a:chOff x="9213512" y="1172584"/>
            <a:chExt cx="2488592" cy="457200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13512" y="1172584"/>
              <a:ext cx="2488592" cy="4260028"/>
            </a:xfrm>
            <a:prstGeom prst="rect">
              <a:avLst/>
            </a:prstGeom>
          </p:spPr>
        </p:pic>
        <p:sp>
          <p:nvSpPr>
            <p:cNvPr id="5" name="Rectangle 4"/>
            <p:cNvSpPr/>
            <p:nvPr/>
          </p:nvSpPr>
          <p:spPr>
            <a:xfrm>
              <a:off x="9213512" y="5131398"/>
              <a:ext cx="2488592" cy="613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6173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399" y="731520"/>
            <a:ext cx="9724913" cy="923330"/>
          </a:xfrm>
          <a:prstGeom prst="rect">
            <a:avLst/>
          </a:prstGeom>
          <a:noFill/>
        </p:spPr>
        <p:txBody>
          <a:bodyPr wrap="square" rtlCol="0">
            <a:spAutoFit/>
          </a:bodyPr>
          <a:lstStyle/>
          <a:p>
            <a:r>
              <a:rPr lang="en-US" dirty="0" smtClean="0"/>
              <a:t>To register for use of CITI training Modules </a:t>
            </a:r>
            <a:r>
              <a:rPr lang="en-US" b="1" dirty="0" smtClean="0"/>
              <a:t>Step 1)</a:t>
            </a:r>
            <a:r>
              <a:rPr lang="en-US" dirty="0" smtClean="0"/>
              <a:t> go to: </a:t>
            </a:r>
            <a:r>
              <a:rPr lang="en-US" u="sng" dirty="0" smtClean="0">
                <a:hlinkClick r:id="rId2"/>
              </a:rPr>
              <a:t>citiprogram.org</a:t>
            </a:r>
            <a:endParaRPr lang="en-US" u="sng" dirty="0" smtClean="0"/>
          </a:p>
          <a:p>
            <a:r>
              <a:rPr lang="en-US" dirty="0" smtClean="0"/>
              <a:t> The page where you will land will look something like this (</a:t>
            </a:r>
            <a:r>
              <a:rPr lang="en-US" sz="1400" dirty="0" smtClean="0"/>
              <a:t>since this is a “What’s New” screen for the site the actual highlighted news will change from time to time</a:t>
            </a:r>
            <a:r>
              <a:rPr lang="en-US" dirty="0" smtClean="0"/>
              <a:t>).  </a:t>
            </a:r>
            <a:r>
              <a:rPr lang="en-US" b="1" dirty="0" smtClean="0"/>
              <a:t>Step 2)</a:t>
            </a:r>
            <a:r>
              <a:rPr lang="en-US" dirty="0" smtClean="0"/>
              <a:t> Select the “register” button</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4935" y="1762427"/>
            <a:ext cx="7863840" cy="4774091"/>
          </a:xfrm>
          <a:prstGeom prst="rect">
            <a:avLst/>
          </a:prstGeom>
        </p:spPr>
      </p:pic>
      <p:cxnSp>
        <p:nvCxnSpPr>
          <p:cNvPr id="5" name="Straight Arrow Connector 4"/>
          <p:cNvCxnSpPr/>
          <p:nvPr/>
        </p:nvCxnSpPr>
        <p:spPr>
          <a:xfrm>
            <a:off x="6637468" y="1570616"/>
            <a:ext cx="763793" cy="688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7078532" y="1893346"/>
            <a:ext cx="1129553" cy="12156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349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548" y="258184"/>
            <a:ext cx="10811436" cy="1200329"/>
          </a:xfrm>
          <a:prstGeom prst="rect">
            <a:avLst/>
          </a:prstGeom>
          <a:noFill/>
        </p:spPr>
        <p:txBody>
          <a:bodyPr wrap="square" rtlCol="0">
            <a:spAutoFit/>
          </a:bodyPr>
          <a:lstStyle/>
          <a:p>
            <a:r>
              <a:rPr lang="en-US" dirty="0" smtClean="0"/>
              <a:t>The next screen should look like the one below.  </a:t>
            </a:r>
            <a:r>
              <a:rPr lang="en-US" b="1" dirty="0" smtClean="0"/>
              <a:t>STEP 3)</a:t>
            </a:r>
            <a:r>
              <a:rPr lang="en-US" dirty="0" smtClean="0"/>
              <a:t> Select your organization by beginning to type “University of North”… by this time the drop down menu will appear and you can choose the University of North Carolina Pembroke.  Once you do so, you will be asked to create a username and password and agree to the terms of service.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213" y="1258644"/>
            <a:ext cx="6291383" cy="4857078"/>
          </a:xfrm>
          <a:prstGeom prst="rect">
            <a:avLst/>
          </a:prstGeom>
        </p:spPr>
      </p:pic>
    </p:spTree>
    <p:extLst>
      <p:ext uri="{BB962C8B-B14F-4D97-AF65-F5344CB8AC3E}">
        <p14:creationId xmlns:p14="http://schemas.microsoft.com/office/powerpoint/2010/main" val="184319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003" y="365760"/>
            <a:ext cx="10155393" cy="369332"/>
          </a:xfrm>
          <a:prstGeom prst="rect">
            <a:avLst/>
          </a:prstGeom>
          <a:noFill/>
        </p:spPr>
        <p:txBody>
          <a:bodyPr wrap="square" rtlCol="0">
            <a:spAutoFit/>
          </a:bodyPr>
          <a:lstStyle/>
          <a:p>
            <a:r>
              <a:rPr lang="en-US" dirty="0" smtClean="0"/>
              <a:t>On the screen that pops in next you will complete </a:t>
            </a:r>
            <a:r>
              <a:rPr lang="en-US" b="1" dirty="0" smtClean="0"/>
              <a:t>STEP 4</a:t>
            </a:r>
            <a:r>
              <a:rPr lang="en-US" dirty="0" smtClean="0"/>
              <a:t>: provide name and email addresses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819" y="1157894"/>
            <a:ext cx="6112514" cy="5216012"/>
          </a:xfrm>
          <a:prstGeom prst="rect">
            <a:avLst/>
          </a:prstGeom>
        </p:spPr>
      </p:pic>
    </p:spTree>
    <p:extLst>
      <p:ext uri="{BB962C8B-B14F-4D97-AF65-F5344CB8AC3E}">
        <p14:creationId xmlns:p14="http://schemas.microsoft.com/office/powerpoint/2010/main" val="1373019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431" y="290456"/>
            <a:ext cx="9815123" cy="646331"/>
          </a:xfrm>
          <a:prstGeom prst="rect">
            <a:avLst/>
          </a:prstGeom>
          <a:noFill/>
        </p:spPr>
        <p:txBody>
          <a:bodyPr wrap="none" rtlCol="0">
            <a:spAutoFit/>
          </a:bodyPr>
          <a:lstStyle/>
          <a:p>
            <a:r>
              <a:rPr lang="en-US" dirty="0" smtClean="0"/>
              <a:t>The </a:t>
            </a:r>
            <a:r>
              <a:rPr lang="en-US" b="1" dirty="0" smtClean="0"/>
              <a:t>next Step (5) </a:t>
            </a:r>
            <a:r>
              <a:rPr lang="en-US" dirty="0" smtClean="0"/>
              <a:t>will allow you to create your username and password.  You will also need to choose a</a:t>
            </a:r>
          </a:p>
          <a:p>
            <a:r>
              <a:rPr lang="en-US" dirty="0" smtClean="0"/>
              <a:t> security question. </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8815" y="1048672"/>
            <a:ext cx="6702527" cy="5335992"/>
          </a:xfrm>
          <a:prstGeom prst="rect">
            <a:avLst/>
          </a:prstGeom>
        </p:spPr>
      </p:pic>
    </p:spTree>
    <p:extLst>
      <p:ext uri="{BB962C8B-B14F-4D97-AF65-F5344CB8AC3E}">
        <p14:creationId xmlns:p14="http://schemas.microsoft.com/office/powerpoint/2010/main" val="378603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125" y="408791"/>
            <a:ext cx="3517750" cy="1477328"/>
          </a:xfrm>
          <a:prstGeom prst="rect">
            <a:avLst/>
          </a:prstGeom>
          <a:noFill/>
        </p:spPr>
        <p:txBody>
          <a:bodyPr wrap="square" rtlCol="0">
            <a:spAutoFit/>
          </a:bodyPr>
          <a:lstStyle/>
          <a:p>
            <a:r>
              <a:rPr lang="en-US" dirty="0" smtClean="0"/>
              <a:t>The next screen will ask you to choose a country of residence.  As before, once you begin to type, the drop down list should pop in and allow you to select.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630" y="1269401"/>
            <a:ext cx="7009057" cy="4582265"/>
          </a:xfrm>
          <a:prstGeom prst="rect">
            <a:avLst/>
          </a:prstGeom>
        </p:spPr>
      </p:pic>
    </p:spTree>
    <p:extLst>
      <p:ext uri="{BB962C8B-B14F-4D97-AF65-F5344CB8AC3E}">
        <p14:creationId xmlns:p14="http://schemas.microsoft.com/office/powerpoint/2010/main" val="270602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579" y="376517"/>
            <a:ext cx="4906471" cy="1200329"/>
          </a:xfrm>
          <a:prstGeom prst="rect">
            <a:avLst/>
          </a:prstGeom>
          <a:noFill/>
        </p:spPr>
        <p:txBody>
          <a:bodyPr wrap="none" rtlCol="0">
            <a:spAutoFit/>
          </a:bodyPr>
          <a:lstStyle/>
          <a:p>
            <a:r>
              <a:rPr lang="en-US" dirty="0" smtClean="0"/>
              <a:t>The next screen that appears will ask whether or </a:t>
            </a:r>
          </a:p>
          <a:p>
            <a:r>
              <a:rPr lang="en-US" dirty="0" smtClean="0"/>
              <a:t>not you are “interested in the option of receiving </a:t>
            </a:r>
          </a:p>
          <a:p>
            <a:r>
              <a:rPr lang="en-US" dirty="0" smtClean="0"/>
              <a:t>Continuing </a:t>
            </a:r>
            <a:r>
              <a:rPr lang="en-US" dirty="0"/>
              <a:t>E</a:t>
            </a:r>
            <a:r>
              <a:rPr lang="en-US" dirty="0" smtClean="0"/>
              <a:t>ducation Credits (CEU) for completed </a:t>
            </a:r>
          </a:p>
          <a:p>
            <a:r>
              <a:rPr lang="en-US" dirty="0" smtClean="0"/>
              <a:t>CITI Program Courses.”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279" y="702006"/>
            <a:ext cx="5945628" cy="4822045"/>
          </a:xfrm>
          <a:prstGeom prst="rect">
            <a:avLst/>
          </a:prstGeom>
        </p:spPr>
      </p:pic>
    </p:spTree>
    <p:extLst>
      <p:ext uri="{BB962C8B-B14F-4D97-AF65-F5344CB8AC3E}">
        <p14:creationId xmlns:p14="http://schemas.microsoft.com/office/powerpoint/2010/main" val="3885769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3035" y="591671"/>
            <a:ext cx="4856779" cy="2585323"/>
          </a:xfrm>
          <a:prstGeom prst="rect">
            <a:avLst/>
          </a:prstGeom>
          <a:noFill/>
        </p:spPr>
        <p:txBody>
          <a:bodyPr wrap="none" rtlCol="0">
            <a:spAutoFit/>
          </a:bodyPr>
          <a:lstStyle/>
          <a:p>
            <a:r>
              <a:rPr lang="en-US" dirty="0" smtClean="0"/>
              <a:t>Your </a:t>
            </a:r>
            <a:r>
              <a:rPr lang="en-US" b="1" dirty="0" smtClean="0"/>
              <a:t>Next Step (6) </a:t>
            </a:r>
            <a:r>
              <a:rPr lang="en-US" dirty="0" smtClean="0"/>
              <a:t>will be to provide further </a:t>
            </a:r>
          </a:p>
          <a:p>
            <a:r>
              <a:rPr lang="en-US" dirty="0" smtClean="0"/>
              <a:t>registration information that is required by</a:t>
            </a:r>
          </a:p>
          <a:p>
            <a:r>
              <a:rPr lang="en-US" dirty="0" smtClean="0"/>
              <a:t>UNCP.  Be careful if you auto-populate because</a:t>
            </a:r>
          </a:p>
          <a:p>
            <a:r>
              <a:rPr lang="en-US" dirty="0"/>
              <a:t>y</a:t>
            </a:r>
            <a:r>
              <a:rPr lang="en-US" dirty="0" smtClean="0"/>
              <a:t>our telephone number will appear in the </a:t>
            </a:r>
          </a:p>
          <a:p>
            <a:r>
              <a:rPr lang="en-US" dirty="0" smtClean="0"/>
              <a:t>“Employee Number” box.  This is not the correct</a:t>
            </a:r>
          </a:p>
          <a:p>
            <a:r>
              <a:rPr lang="en-US" dirty="0" smtClean="0"/>
              <a:t>response for that box.  You will need to replace </a:t>
            </a:r>
          </a:p>
          <a:p>
            <a:r>
              <a:rPr lang="en-US" dirty="0" smtClean="0"/>
              <a:t>the phone number with your Banner ID.  The </a:t>
            </a:r>
          </a:p>
          <a:p>
            <a:r>
              <a:rPr lang="en-US" dirty="0" smtClean="0"/>
              <a:t>telephone number box appears further down the </a:t>
            </a:r>
          </a:p>
          <a:p>
            <a:r>
              <a:rPr lang="en-US" dirty="0" smtClean="0"/>
              <a:t>Page (not shown here).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6891" y="815753"/>
            <a:ext cx="6675109" cy="5342999"/>
          </a:xfrm>
          <a:prstGeom prst="rect">
            <a:avLst/>
          </a:prstGeom>
        </p:spPr>
      </p:pic>
      <p:cxnSp>
        <p:nvCxnSpPr>
          <p:cNvPr id="5" name="Straight Arrow Connector 4"/>
          <p:cNvCxnSpPr/>
          <p:nvPr/>
        </p:nvCxnSpPr>
        <p:spPr>
          <a:xfrm>
            <a:off x="2409713" y="1882588"/>
            <a:ext cx="4087906" cy="2388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6248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278" y="1979407"/>
            <a:ext cx="5019066" cy="923330"/>
          </a:xfrm>
          <a:prstGeom prst="rect">
            <a:avLst/>
          </a:prstGeom>
          <a:noFill/>
        </p:spPr>
        <p:txBody>
          <a:bodyPr wrap="none" rtlCol="0">
            <a:spAutoFit/>
          </a:bodyPr>
          <a:lstStyle/>
          <a:p>
            <a:r>
              <a:rPr lang="en-US" dirty="0" smtClean="0"/>
              <a:t>The </a:t>
            </a:r>
            <a:r>
              <a:rPr lang="en-US" b="1" dirty="0" smtClean="0"/>
              <a:t>Final Step (7) </a:t>
            </a:r>
            <a:r>
              <a:rPr lang="en-US" dirty="0" smtClean="0"/>
              <a:t>will be to select your curriculum.</a:t>
            </a:r>
          </a:p>
          <a:p>
            <a:r>
              <a:rPr lang="en-US" dirty="0" smtClean="0"/>
              <a:t>The “complete registration” button is at the bottom</a:t>
            </a:r>
          </a:p>
          <a:p>
            <a:r>
              <a:rPr lang="en-US" dirty="0" smtClean="0"/>
              <a:t>of the screen (not pictured to the right </a:t>
            </a:r>
            <a:r>
              <a:rPr lang="en-US" dirty="0" smtClean="0">
                <a:sym typeface="Wingdings" panose="05000000000000000000" pitchFamily="2" charset="2"/>
              </a:rPr>
              <a: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4740" y="874941"/>
            <a:ext cx="5013480" cy="3770555"/>
          </a:xfrm>
          <a:prstGeom prst="rect">
            <a:avLst/>
          </a:prstGeom>
        </p:spPr>
      </p:pic>
    </p:spTree>
    <p:extLst>
      <p:ext uri="{BB962C8B-B14F-4D97-AF65-F5344CB8AC3E}">
        <p14:creationId xmlns:p14="http://schemas.microsoft.com/office/powerpoint/2010/main" val="3145438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466</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Goudy Stout</vt:lpstr>
      <vt:lpstr>Wingdings</vt:lpstr>
      <vt:lpstr>Office Theme</vt:lpstr>
      <vt:lpstr>Collaborative Institutional Training Program (CITI) Tutorial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Institutional Training Program (CITI) Tutorial</dc:title>
  <dc:creator>Rebecca Bullard-Dillard</dc:creator>
  <cp:lastModifiedBy>Erik C. Tracy</cp:lastModifiedBy>
  <cp:revision>14</cp:revision>
  <dcterms:created xsi:type="dcterms:W3CDTF">2018-04-13T15:14:07Z</dcterms:created>
  <dcterms:modified xsi:type="dcterms:W3CDTF">2019-01-09T21:05:10Z</dcterms:modified>
</cp:coreProperties>
</file>