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1CBFE-E80C-5648-BD88-7D482B8EC6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19EBF-408F-084F-9AE8-F365C6D5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0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4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6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A96F-2D39-8D4D-BCFD-21DB016FD2A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p.edu/resources/ucm/print-servic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0963A12-94C3-354D-9FD8-594A18316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3" r="-1" b="25748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6F4CD-CF15-224A-A9AC-F4556DB0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5009083"/>
            <a:ext cx="4309110" cy="1345997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enir Black" panose="02000503020000020003" pitchFamily="2" charset="0"/>
              </a:rPr>
              <a:t>How to Approve an Order</a:t>
            </a:r>
          </a:p>
        </p:txBody>
      </p:sp>
      <p:sp>
        <p:nvSpPr>
          <p:cNvPr id="3" name="Content Placeholder 2" descr="Profile Page Instructions&#10;">
            <a:extLst>
              <a:ext uri="{FF2B5EF4-FFF2-40B4-BE49-F238E27FC236}">
                <a16:creationId xmlns:a16="http://schemas.microsoft.com/office/drawing/2014/main" id="{E3CA9241-B162-0349-AA53-79B20015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926" y="4988966"/>
            <a:ext cx="6976872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latin typeface="Avenir Book" panose="02000503020000020003" pitchFamily="2" charset="0"/>
              </a:rPr>
              <a:t>Anyone that is designated to submit an order to the BraveNation Print Store Front can do that once they have created a profile.  We still need the approval of the fund manager before that job is moved into our production queue.  </a:t>
            </a:r>
          </a:p>
        </p:txBody>
      </p:sp>
    </p:spTree>
    <p:extLst>
      <p:ext uri="{BB962C8B-B14F-4D97-AF65-F5344CB8AC3E}">
        <p14:creationId xmlns:p14="http://schemas.microsoft.com/office/powerpoint/2010/main" val="28531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64ED-D2B3-1D40-B535-88F488BD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30" y="365125"/>
            <a:ext cx="6541770" cy="1325563"/>
          </a:xfrm>
        </p:spPr>
        <p:txBody>
          <a:bodyPr/>
          <a:lstStyle/>
          <a:p>
            <a:r>
              <a:rPr lang="en-US" dirty="0"/>
              <a:t>Order Received</a:t>
            </a:r>
          </a:p>
        </p:txBody>
      </p:sp>
      <p:pic>
        <p:nvPicPr>
          <p:cNvPr id="11" name="Content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FB443D00-C934-F841-8DBD-F3093AFBC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86300" cy="1096169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CC3F83-476C-A746-B4B3-A8DC66F951BA}"/>
              </a:ext>
            </a:extLst>
          </p:cNvPr>
          <p:cNvSpPr txBox="1"/>
          <p:nvPr/>
        </p:nvSpPr>
        <p:spPr>
          <a:xfrm>
            <a:off x="4686300" y="1863090"/>
            <a:ext cx="71760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you see this page you know </a:t>
            </a:r>
          </a:p>
          <a:p>
            <a:r>
              <a:rPr lang="en-US" dirty="0"/>
              <a:t>that your order has been received by BraveNation Print.</a:t>
            </a:r>
          </a:p>
          <a:p>
            <a:endParaRPr lang="en-US" dirty="0"/>
          </a:p>
          <a:p>
            <a:r>
              <a:rPr lang="en-US" dirty="0"/>
              <a:t>This triggers an email to the requestor to confirm the job is submitted.</a:t>
            </a:r>
          </a:p>
          <a:p>
            <a:endParaRPr lang="en-US" dirty="0"/>
          </a:p>
          <a:p>
            <a:r>
              <a:rPr lang="en-US" dirty="0"/>
              <a:t>Another email  is sent to the fund manager to approve the funds to </a:t>
            </a:r>
          </a:p>
          <a:p>
            <a:r>
              <a:rPr lang="en-US" dirty="0"/>
              <a:t>produce the job.</a:t>
            </a:r>
          </a:p>
          <a:p>
            <a:endParaRPr lang="en-US" dirty="0"/>
          </a:p>
          <a:p>
            <a:r>
              <a:rPr lang="en-US" dirty="0"/>
              <a:t>Once the fund manager responds to the link in that email and approves,</a:t>
            </a:r>
          </a:p>
          <a:p>
            <a:r>
              <a:rPr lang="en-US" dirty="0"/>
              <a:t>the job it is automatically moved to our Production Queue.</a:t>
            </a:r>
          </a:p>
          <a:p>
            <a:endParaRPr lang="en-US" dirty="0"/>
          </a:p>
          <a:p>
            <a:r>
              <a:rPr lang="en-US" dirty="0"/>
              <a:t>Waiting for approval will delay your job and end up costing you a rush fee. </a:t>
            </a:r>
          </a:p>
          <a:p>
            <a:r>
              <a:rPr lang="en-US" dirty="0"/>
              <a:t>We will send a reminder in 2- 3 days.  A requestor sending a personal </a:t>
            </a:r>
          </a:p>
          <a:p>
            <a:r>
              <a:rPr lang="en-US" dirty="0"/>
              <a:t>reminder to the fund manager at the time of the order is helpful to these </a:t>
            </a:r>
          </a:p>
          <a:p>
            <a:r>
              <a:rPr lang="en-US" dirty="0"/>
              <a:t>very busy fund managers and to us.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7B2D1BA5-F371-014C-9497-32E7B875772A}"/>
              </a:ext>
            </a:extLst>
          </p:cNvPr>
          <p:cNvSpPr/>
          <p:nvPr/>
        </p:nvSpPr>
        <p:spPr>
          <a:xfrm>
            <a:off x="1771650" y="122809"/>
            <a:ext cx="978408" cy="484632"/>
          </a:xfrm>
          <a:prstGeom prst="leftArrow">
            <a:avLst/>
          </a:prstGeom>
          <a:solidFill>
            <a:schemeClr val="tx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1A29-449B-7B4F-AD56-7DE7508D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103" y="1092463"/>
            <a:ext cx="4087306" cy="46730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Sample of Requestor’s email.  </a:t>
            </a:r>
            <a:r>
              <a:rPr lang="en-US" sz="3600" dirty="0"/>
              <a:t>This can be printed for your records and serves as an invoice.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C45325-3915-C14F-933A-290C5E70A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74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6398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CADB-4ABF-654B-B394-AB4971C7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Sample of Fund Manager’s email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AE7EC8-644F-1544-901B-CA3568B0C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486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443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D29349-658F-4B26-9EB8-CACDE340C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2" r="-1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C782B-1AC8-0844-96AE-6611CFC7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517" y="227562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We are Here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F7BA9-E8B6-6F40-84C4-7B34C2ABE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518" y="1351792"/>
            <a:ext cx="4819951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BraveNation Print is here to assist you in anyway that we can.</a:t>
            </a:r>
          </a:p>
          <a:p>
            <a:r>
              <a:rPr lang="en-US" sz="1800" dirty="0"/>
              <a:t>Contact us if you need assistance with the ordering process.</a:t>
            </a:r>
          </a:p>
          <a:p>
            <a:r>
              <a:rPr lang="en-US" sz="1800" dirty="0"/>
              <a:t>We can help you to understand how your file needs to be produced </a:t>
            </a:r>
            <a:r>
              <a:rPr lang="en-US" sz="1800" i="1" dirty="0"/>
              <a:t>before </a:t>
            </a:r>
            <a:r>
              <a:rPr lang="en-US" sz="1800" dirty="0"/>
              <a:t>you get to the submittal process</a:t>
            </a:r>
          </a:p>
          <a:p>
            <a:r>
              <a:rPr lang="en-US" sz="1800" dirty="0"/>
              <a:t>Large Format: ext. 4220, Digital Press: 4260, Business Office: 6331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6B512-8776-AA47-8732-952CB360B214}"/>
              </a:ext>
            </a:extLst>
          </p:cNvPr>
          <p:cNvSpPr txBox="1"/>
          <p:nvPr/>
        </p:nvSpPr>
        <p:spPr>
          <a:xfrm>
            <a:off x="6784299" y="4247148"/>
            <a:ext cx="4566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Thank you for choosing BraveNation Print.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0B8EF-D6DC-134F-8001-3B8C74877A37}"/>
              </a:ext>
            </a:extLst>
          </p:cNvPr>
          <p:cNvSpPr txBox="1"/>
          <p:nvPr/>
        </p:nvSpPr>
        <p:spPr>
          <a:xfrm>
            <a:off x="7155968" y="5843810"/>
            <a:ext cx="5962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View our other PowerPoint demos here: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https://www.uncp.edu/resources/ucm/print-services</a:t>
            </a:r>
            <a:endParaRPr lang="en-US" sz="1400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24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How to Approve an Order</vt:lpstr>
      <vt:lpstr>Order Received</vt:lpstr>
      <vt:lpstr>Sample of Requestor’s email.  This can be printed for your records and serves as an invoice.</vt:lpstr>
      <vt:lpstr>Sample of Fund Manager’s email</vt:lpstr>
      <vt:lpstr>We are Here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Submit an Order</dc:title>
  <dc:creator>Nance Morgan</dc:creator>
  <cp:lastModifiedBy>Nance Morgan</cp:lastModifiedBy>
  <cp:revision>9</cp:revision>
  <dcterms:created xsi:type="dcterms:W3CDTF">2021-01-08T16:37:55Z</dcterms:created>
  <dcterms:modified xsi:type="dcterms:W3CDTF">2021-01-29T15:00:36Z</dcterms:modified>
</cp:coreProperties>
</file>