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7" r:id="rId3"/>
    <p:sldId id="256"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21" d="100"/>
          <a:sy n="121" d="100"/>
        </p:scale>
        <p:origin x="52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9A50D-E250-45E8-A60A-8ED43F6FF122}"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307554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29A50D-E250-45E8-A60A-8ED43F6FF122}"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262259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29A50D-E250-45E8-A60A-8ED43F6FF122}"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222646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29A50D-E250-45E8-A60A-8ED43F6FF122}"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E2D9-FC3B-436D-85E6-8BD7823FB725}"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1284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29A50D-E250-45E8-A60A-8ED43F6FF122}"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3256716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229A50D-E250-45E8-A60A-8ED43F6FF122}"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106780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229A50D-E250-45E8-A60A-8ED43F6FF122}"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107768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9A50D-E250-45E8-A60A-8ED43F6FF122}"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84868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9A50D-E250-45E8-A60A-8ED43F6FF122}"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282795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9A50D-E250-45E8-A60A-8ED43F6FF122}"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396184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29A50D-E250-45E8-A60A-8ED43F6FF122}"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371237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29A50D-E250-45E8-A60A-8ED43F6FF122}"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5699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29A50D-E250-45E8-A60A-8ED43F6FF122}"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364171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29A50D-E250-45E8-A60A-8ED43F6FF122}"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404309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9A50D-E250-45E8-A60A-8ED43F6FF122}"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388546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29A50D-E250-45E8-A60A-8ED43F6FF122}"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280180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29A50D-E250-45E8-A60A-8ED43F6FF122}"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E2D9-FC3B-436D-85E6-8BD7823FB725}" type="slidenum">
              <a:rPr lang="en-US" smtClean="0"/>
              <a:t>‹#›</a:t>
            </a:fld>
            <a:endParaRPr lang="en-US"/>
          </a:p>
        </p:txBody>
      </p:sp>
    </p:spTree>
    <p:extLst>
      <p:ext uri="{BB962C8B-B14F-4D97-AF65-F5344CB8AC3E}">
        <p14:creationId xmlns:p14="http://schemas.microsoft.com/office/powerpoint/2010/main" val="272997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229A50D-E250-45E8-A60A-8ED43F6FF122}" type="datetimeFigureOut">
              <a:rPr lang="en-US" smtClean="0"/>
              <a:t>2/26/2024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A83E2D9-FC3B-436D-85E6-8BD7823FB725}" type="slidenum">
              <a:rPr lang="en-US" smtClean="0"/>
              <a:t>‹#›</a:t>
            </a:fld>
            <a:endParaRPr lang="en-US"/>
          </a:p>
        </p:txBody>
      </p:sp>
    </p:spTree>
    <p:extLst>
      <p:ext uri="{BB962C8B-B14F-4D97-AF65-F5344CB8AC3E}">
        <p14:creationId xmlns:p14="http://schemas.microsoft.com/office/powerpoint/2010/main" val="14155718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CF01-F118-0D3C-A5C4-2029C53314C3}"/>
              </a:ext>
            </a:extLst>
          </p:cNvPr>
          <p:cNvSpPr>
            <a:spLocks noGrp="1"/>
          </p:cNvSpPr>
          <p:nvPr>
            <p:ph type="title"/>
          </p:nvPr>
        </p:nvSpPr>
        <p:spPr>
          <a:xfrm>
            <a:off x="838200" y="928271"/>
            <a:ext cx="10515600" cy="4368943"/>
          </a:xfrm>
        </p:spPr>
        <p:txBody>
          <a:bodyPr/>
          <a:lstStyle/>
          <a:p>
            <a:pPr algn="ctr"/>
            <a:r>
              <a:rPr lang="en-US" b="1" dirty="0">
                <a:latin typeface="Amasis MT Pro Black" panose="020B0604020202020204" pitchFamily="18" charset="0"/>
              </a:rPr>
              <a:t>How to make an Appointment with your Advisor through EAB </a:t>
            </a:r>
          </a:p>
        </p:txBody>
      </p:sp>
      <p:pic>
        <p:nvPicPr>
          <p:cNvPr id="16" name="Audio 15">
            <a:hlinkClick r:id="" action="ppaction://media"/>
            <a:extLst>
              <a:ext uri="{FF2B5EF4-FFF2-40B4-BE49-F238E27FC236}">
                <a16:creationId xmlns:a16="http://schemas.microsoft.com/office/drawing/2014/main" id="{ADCF9791-B4CC-E6AF-B4E8-FAAB698EBDF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766231811"/>
      </p:ext>
    </p:extLst>
  </p:cSld>
  <p:clrMapOvr>
    <a:masterClrMapping/>
  </p:clrMapOvr>
  <mc:AlternateContent xmlns:mc="http://schemas.openxmlformats.org/markup-compatibility/2006">
    <mc:Choice xmlns:p14="http://schemas.microsoft.com/office/powerpoint/2010/main" Requires="p14">
      <p:transition spd="slow" p14:dur="2000" advTm="13412"/>
    </mc:Choice>
    <mc:Fallback>
      <p:transition spd="slow" advTm="13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E2BD-5072-D1FE-AB57-4ED2BD4611FF}"/>
              </a:ext>
            </a:extLst>
          </p:cNvPr>
          <p:cNvSpPr>
            <a:spLocks noGrp="1"/>
          </p:cNvSpPr>
          <p:nvPr>
            <p:ph type="title"/>
          </p:nvPr>
        </p:nvSpPr>
        <p:spPr/>
        <p:txBody>
          <a:bodyPr>
            <a:noAutofit/>
          </a:bodyPr>
          <a:lstStyle/>
          <a:p>
            <a:r>
              <a:rPr lang="en-US" sz="2800" dirty="0"/>
              <a:t>To schedule an appointment with your advisor once you login to EAB using your UNCP credentials you will choose the blue block saying “Get Assistance”  </a:t>
            </a:r>
          </a:p>
        </p:txBody>
      </p:sp>
      <p:pic>
        <p:nvPicPr>
          <p:cNvPr id="5" name="Content Placeholder 4">
            <a:extLst>
              <a:ext uri="{FF2B5EF4-FFF2-40B4-BE49-F238E27FC236}">
                <a16:creationId xmlns:a16="http://schemas.microsoft.com/office/drawing/2014/main" id="{9A105CB5-1720-86D3-896D-7482F93D3711}"/>
              </a:ext>
            </a:extLst>
          </p:cNvPr>
          <p:cNvPicPr>
            <a:picLocks noGrp="1" noChangeAspect="1"/>
          </p:cNvPicPr>
          <p:nvPr>
            <p:ph idx="1"/>
          </p:nvPr>
        </p:nvPicPr>
        <p:blipFill>
          <a:blip r:embed="rId4"/>
          <a:stretch>
            <a:fillRect/>
          </a:stretch>
        </p:blipFill>
        <p:spPr>
          <a:xfrm>
            <a:off x="570829" y="2013316"/>
            <a:ext cx="11319641" cy="4788746"/>
          </a:xfrm>
        </p:spPr>
      </p:pic>
      <p:sp>
        <p:nvSpPr>
          <p:cNvPr id="6" name="Oval 5">
            <a:extLst>
              <a:ext uri="{FF2B5EF4-FFF2-40B4-BE49-F238E27FC236}">
                <a16:creationId xmlns:a16="http://schemas.microsoft.com/office/drawing/2014/main" id="{309A3B39-6940-A1A9-B778-D89EE677E0D1}"/>
              </a:ext>
            </a:extLst>
          </p:cNvPr>
          <p:cNvSpPr/>
          <p:nvPr/>
        </p:nvSpPr>
        <p:spPr>
          <a:xfrm>
            <a:off x="8898058" y="2390052"/>
            <a:ext cx="2856711" cy="5773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id="{D8508029-9048-39B9-767D-30A547C3D49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799409861"/>
      </p:ext>
    </p:extLst>
  </p:cSld>
  <p:clrMapOvr>
    <a:masterClrMapping/>
  </p:clrMapOvr>
  <mc:AlternateContent xmlns:mc="http://schemas.openxmlformats.org/markup-compatibility/2006">
    <mc:Choice xmlns:p14="http://schemas.microsoft.com/office/powerpoint/2010/main" Requires="p14">
      <p:transition spd="slow" p14:dur="2000" advTm="16585"/>
    </mc:Choice>
    <mc:Fallback>
      <p:transition spd="slow" advTm="16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197A-0A62-9E47-355E-CB548AB0579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5221F76-F8E5-42CB-6BC6-81FE5C3D87E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9295F44-3812-E0F2-7D20-7BB51AC8525F}"/>
              </a:ext>
            </a:extLst>
          </p:cNvPr>
          <p:cNvPicPr>
            <a:picLocks noChangeAspect="1"/>
          </p:cNvPicPr>
          <p:nvPr/>
        </p:nvPicPr>
        <p:blipFill>
          <a:blip r:embed="rId4"/>
          <a:stretch>
            <a:fillRect/>
          </a:stretch>
        </p:blipFill>
        <p:spPr>
          <a:xfrm>
            <a:off x="218230" y="1769540"/>
            <a:ext cx="11744960" cy="4897120"/>
          </a:xfrm>
          <a:prstGeom prst="rect">
            <a:avLst/>
          </a:prstGeom>
        </p:spPr>
      </p:pic>
      <p:sp>
        <p:nvSpPr>
          <p:cNvPr id="6" name="Oval 5">
            <a:extLst>
              <a:ext uri="{FF2B5EF4-FFF2-40B4-BE49-F238E27FC236}">
                <a16:creationId xmlns:a16="http://schemas.microsoft.com/office/drawing/2014/main" id="{160EF20B-77FF-EFDE-AD94-ADC87F68F3D0}"/>
              </a:ext>
            </a:extLst>
          </p:cNvPr>
          <p:cNvSpPr/>
          <p:nvPr/>
        </p:nvSpPr>
        <p:spPr>
          <a:xfrm>
            <a:off x="6041346" y="3457364"/>
            <a:ext cx="1879250" cy="4439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B530876-B9E2-6940-F2DC-6D0738A3E30C}"/>
              </a:ext>
            </a:extLst>
          </p:cNvPr>
          <p:cNvSpPr txBox="1"/>
          <p:nvPr/>
        </p:nvSpPr>
        <p:spPr>
          <a:xfrm>
            <a:off x="840509" y="415636"/>
            <a:ext cx="10141527" cy="954107"/>
          </a:xfrm>
          <a:prstGeom prst="rect">
            <a:avLst/>
          </a:prstGeom>
          <a:noFill/>
        </p:spPr>
        <p:txBody>
          <a:bodyPr wrap="square" rtlCol="0">
            <a:spAutoFit/>
          </a:bodyPr>
          <a:lstStyle/>
          <a:p>
            <a:pPr algn="ctr"/>
            <a:r>
              <a:rPr lang="en-US" sz="2800" dirty="0"/>
              <a:t>To schedule an appointment with your assigned advisor you will need to choose the option to “Meet With Your Success Team”</a:t>
            </a:r>
          </a:p>
        </p:txBody>
      </p:sp>
      <p:pic>
        <p:nvPicPr>
          <p:cNvPr id="18" name="Audio 17">
            <a:hlinkClick r:id="" action="ppaction://media"/>
            <a:extLst>
              <a:ext uri="{FF2B5EF4-FFF2-40B4-BE49-F238E27FC236}">
                <a16:creationId xmlns:a16="http://schemas.microsoft.com/office/drawing/2014/main" id="{1973B554-A08D-95E5-61D1-F79550C2E3E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787135452"/>
      </p:ext>
    </p:extLst>
  </p:cSld>
  <p:clrMapOvr>
    <a:masterClrMapping/>
  </p:clrMapOvr>
  <mc:AlternateContent xmlns:mc="http://schemas.openxmlformats.org/markup-compatibility/2006">
    <mc:Choice xmlns:p14="http://schemas.microsoft.com/office/powerpoint/2010/main" Requires="p14">
      <p:transition spd="slow" p14:dur="2000" advTm="7088"/>
    </mc:Choice>
    <mc:Fallback>
      <p:transition spd="slow" advTm="7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44B2-80D6-3505-E6B4-88C3391336EB}"/>
              </a:ext>
            </a:extLst>
          </p:cNvPr>
          <p:cNvSpPr>
            <a:spLocks noGrp="1"/>
          </p:cNvSpPr>
          <p:nvPr>
            <p:ph type="title"/>
          </p:nvPr>
        </p:nvSpPr>
        <p:spPr/>
        <p:txBody>
          <a:bodyPr>
            <a:normAutofit fontScale="90000"/>
          </a:bodyPr>
          <a:lstStyle/>
          <a:p>
            <a:r>
              <a:rPr lang="en-US" dirty="0"/>
              <a:t>Your advisor should then appear on this screen and you will choose their name</a:t>
            </a:r>
          </a:p>
        </p:txBody>
      </p:sp>
      <p:pic>
        <p:nvPicPr>
          <p:cNvPr id="5" name="Content Placeholder 4">
            <a:extLst>
              <a:ext uri="{FF2B5EF4-FFF2-40B4-BE49-F238E27FC236}">
                <a16:creationId xmlns:a16="http://schemas.microsoft.com/office/drawing/2014/main" id="{E2078434-95C4-1318-14EC-529FE698E7CA}"/>
              </a:ext>
            </a:extLst>
          </p:cNvPr>
          <p:cNvPicPr>
            <a:picLocks noGrp="1" noChangeAspect="1"/>
          </p:cNvPicPr>
          <p:nvPr>
            <p:ph idx="1"/>
          </p:nvPr>
        </p:nvPicPr>
        <p:blipFill>
          <a:blip r:embed="rId4"/>
          <a:stretch>
            <a:fillRect/>
          </a:stretch>
        </p:blipFill>
        <p:spPr>
          <a:xfrm>
            <a:off x="350765" y="2337034"/>
            <a:ext cx="11501119" cy="4154292"/>
          </a:xfrm>
        </p:spPr>
      </p:pic>
      <p:sp>
        <p:nvSpPr>
          <p:cNvPr id="6" name="Oval 5">
            <a:extLst>
              <a:ext uri="{FF2B5EF4-FFF2-40B4-BE49-F238E27FC236}">
                <a16:creationId xmlns:a16="http://schemas.microsoft.com/office/drawing/2014/main" id="{21F4E537-1D08-E416-DCED-4C0FC9F80A68}"/>
              </a:ext>
            </a:extLst>
          </p:cNvPr>
          <p:cNvSpPr/>
          <p:nvPr/>
        </p:nvSpPr>
        <p:spPr>
          <a:xfrm>
            <a:off x="409903" y="4597225"/>
            <a:ext cx="2106274" cy="7693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a:extLst>
              <a:ext uri="{FF2B5EF4-FFF2-40B4-BE49-F238E27FC236}">
                <a16:creationId xmlns:a16="http://schemas.microsoft.com/office/drawing/2014/main" id="{9A56608B-0647-2D9C-6059-CAF9434D3C4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617586916"/>
      </p:ext>
    </p:extLst>
  </p:cSld>
  <p:clrMapOvr>
    <a:masterClrMapping/>
  </p:clrMapOvr>
  <mc:AlternateContent xmlns:mc="http://schemas.openxmlformats.org/markup-compatibility/2006">
    <mc:Choice xmlns:p14="http://schemas.microsoft.com/office/powerpoint/2010/main" Requires="p14">
      <p:transition spd="slow" p14:dur="2000" advTm="15895"/>
    </mc:Choice>
    <mc:Fallback>
      <p:transition spd="slow" advTm="15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AC91-0031-6602-9821-85A917BF434A}"/>
              </a:ext>
            </a:extLst>
          </p:cNvPr>
          <p:cNvSpPr>
            <a:spLocks noGrp="1"/>
          </p:cNvSpPr>
          <p:nvPr>
            <p:ph type="title"/>
          </p:nvPr>
        </p:nvSpPr>
        <p:spPr>
          <a:xfrm>
            <a:off x="49659" y="233533"/>
            <a:ext cx="11918821" cy="1358377"/>
          </a:xfrm>
        </p:spPr>
        <p:txBody>
          <a:bodyPr>
            <a:noAutofit/>
          </a:bodyPr>
          <a:lstStyle/>
          <a:p>
            <a:r>
              <a:rPr lang="en-US" sz="2000" dirty="0"/>
              <a:t>Next, you will need to fill in the information in the drop-down boxes on the left side of the screen. You would make the following selections </a:t>
            </a:r>
            <a:br>
              <a:rPr lang="en-US" sz="2000" dirty="0"/>
            </a:br>
            <a:r>
              <a:rPr lang="en-US" sz="2000" dirty="0"/>
              <a:t>What type of advising appointment would you like to schedule? -Advising</a:t>
            </a:r>
            <a:br>
              <a:rPr lang="en-US" sz="2000" dirty="0"/>
            </a:br>
            <a:r>
              <a:rPr lang="en-US" sz="2000" dirty="0"/>
              <a:t>Service –Advising </a:t>
            </a:r>
            <a:br>
              <a:rPr lang="en-US" sz="2000" dirty="0"/>
            </a:br>
            <a:r>
              <a:rPr lang="en-US" sz="2000" dirty="0"/>
              <a:t>Pick a Date- Choose the date you would like the meeting to take place</a:t>
            </a:r>
            <a:br>
              <a:rPr lang="en-US" sz="2000" dirty="0"/>
            </a:br>
            <a:r>
              <a:rPr lang="en-US" sz="2000" dirty="0"/>
              <a:t>Once you have done this click “Find Available Time”</a:t>
            </a:r>
          </a:p>
        </p:txBody>
      </p:sp>
      <p:sp>
        <p:nvSpPr>
          <p:cNvPr id="3" name="Content Placeholder 2">
            <a:extLst>
              <a:ext uri="{FF2B5EF4-FFF2-40B4-BE49-F238E27FC236}">
                <a16:creationId xmlns:a16="http://schemas.microsoft.com/office/drawing/2014/main" id="{B813CFB7-8592-8A59-5CE1-EEA466C18FD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9CF424C-E403-34CB-A8D5-EF5E2BB661D2}"/>
              </a:ext>
            </a:extLst>
          </p:cNvPr>
          <p:cNvPicPr>
            <a:picLocks noChangeAspect="1"/>
          </p:cNvPicPr>
          <p:nvPr/>
        </p:nvPicPr>
        <p:blipFill>
          <a:blip r:embed="rId4"/>
          <a:stretch>
            <a:fillRect/>
          </a:stretch>
        </p:blipFill>
        <p:spPr>
          <a:xfrm>
            <a:off x="319796" y="1819563"/>
            <a:ext cx="11541760" cy="4895273"/>
          </a:xfrm>
          <a:prstGeom prst="rect">
            <a:avLst/>
          </a:prstGeom>
        </p:spPr>
      </p:pic>
      <p:pic>
        <p:nvPicPr>
          <p:cNvPr id="8" name="Audio 7">
            <a:hlinkClick r:id="" action="ppaction://media"/>
            <a:extLst>
              <a:ext uri="{FF2B5EF4-FFF2-40B4-BE49-F238E27FC236}">
                <a16:creationId xmlns:a16="http://schemas.microsoft.com/office/drawing/2014/main" id="{7A07BCDF-DA45-0D5D-13E5-C24B53E97BF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57006830"/>
      </p:ext>
    </p:extLst>
  </p:cSld>
  <p:clrMapOvr>
    <a:masterClrMapping/>
  </p:clrMapOvr>
  <mc:AlternateContent xmlns:mc="http://schemas.openxmlformats.org/markup-compatibility/2006">
    <mc:Choice xmlns:p14="http://schemas.microsoft.com/office/powerpoint/2010/main" Requires="p14">
      <p:transition spd="slow" p14:dur="2000" advTm="14379"/>
    </mc:Choice>
    <mc:Fallback>
      <p:transition spd="slow" advTm="14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9C51-494F-2C1E-029A-CAEEE0D3F92E}"/>
              </a:ext>
            </a:extLst>
          </p:cNvPr>
          <p:cNvSpPr>
            <a:spLocks noGrp="1"/>
          </p:cNvSpPr>
          <p:nvPr>
            <p:ph type="title"/>
          </p:nvPr>
        </p:nvSpPr>
        <p:spPr>
          <a:xfrm>
            <a:off x="912345" y="193964"/>
            <a:ext cx="10353762" cy="970450"/>
          </a:xfrm>
        </p:spPr>
        <p:txBody>
          <a:bodyPr>
            <a:noAutofit/>
          </a:bodyPr>
          <a:lstStyle/>
          <a:p>
            <a:r>
              <a:rPr lang="en-US" sz="2400" dirty="0"/>
              <a:t>Now you will need to choose your day and time from your advisors' availability. If you do not see a time that works for you, then you may need to email your advisor to see if there is another option for you.</a:t>
            </a:r>
          </a:p>
        </p:txBody>
      </p:sp>
      <p:pic>
        <p:nvPicPr>
          <p:cNvPr id="5" name="Content Placeholder 4">
            <a:extLst>
              <a:ext uri="{FF2B5EF4-FFF2-40B4-BE49-F238E27FC236}">
                <a16:creationId xmlns:a16="http://schemas.microsoft.com/office/drawing/2014/main" id="{56467725-2052-72BF-BF73-3B0F168BF0AF}"/>
              </a:ext>
            </a:extLst>
          </p:cNvPr>
          <p:cNvPicPr>
            <a:picLocks noGrp="1" noChangeAspect="1"/>
          </p:cNvPicPr>
          <p:nvPr>
            <p:ph idx="1"/>
          </p:nvPr>
        </p:nvPicPr>
        <p:blipFill>
          <a:blip r:embed="rId4"/>
          <a:stretch>
            <a:fillRect/>
          </a:stretch>
        </p:blipFill>
        <p:spPr>
          <a:xfrm>
            <a:off x="331893" y="1361440"/>
            <a:ext cx="11514667" cy="5416444"/>
          </a:xfrm>
        </p:spPr>
      </p:pic>
      <p:pic>
        <p:nvPicPr>
          <p:cNvPr id="8" name="Audio 7">
            <a:hlinkClick r:id="" action="ppaction://media"/>
            <a:extLst>
              <a:ext uri="{FF2B5EF4-FFF2-40B4-BE49-F238E27FC236}">
                <a16:creationId xmlns:a16="http://schemas.microsoft.com/office/drawing/2014/main" id="{90B6E3AD-F984-B34B-28BF-4ED96335F97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71240930"/>
      </p:ext>
    </p:extLst>
  </p:cSld>
  <p:clrMapOvr>
    <a:masterClrMapping/>
  </p:clrMapOvr>
  <mc:AlternateContent xmlns:mc="http://schemas.openxmlformats.org/markup-compatibility/2006">
    <mc:Choice xmlns:p14="http://schemas.microsoft.com/office/powerpoint/2010/main" Requires="p14">
      <p:transition spd="slow" p14:dur="2000" advTm="25132"/>
    </mc:Choice>
    <mc:Fallback>
      <p:transition spd="slow" advTm="25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E8F5-64DE-CC30-7043-5DDB76874604}"/>
              </a:ext>
            </a:extLst>
          </p:cNvPr>
          <p:cNvSpPr>
            <a:spLocks noGrp="1"/>
          </p:cNvSpPr>
          <p:nvPr>
            <p:ph type="title"/>
          </p:nvPr>
        </p:nvSpPr>
        <p:spPr>
          <a:xfrm>
            <a:off x="101600" y="424873"/>
            <a:ext cx="12090400" cy="970450"/>
          </a:xfrm>
        </p:spPr>
        <p:txBody>
          <a:bodyPr>
            <a:noAutofit/>
          </a:bodyPr>
          <a:lstStyle/>
          <a:p>
            <a:r>
              <a:rPr lang="en-US" sz="3200" dirty="0"/>
              <a:t>Once you have chosen your day and time you are finished you will just need to click “Schedule” after completing this you have successfully made your advising appointment with your advisor</a:t>
            </a:r>
          </a:p>
        </p:txBody>
      </p:sp>
      <p:pic>
        <p:nvPicPr>
          <p:cNvPr id="5" name="Content Placeholder 4">
            <a:extLst>
              <a:ext uri="{FF2B5EF4-FFF2-40B4-BE49-F238E27FC236}">
                <a16:creationId xmlns:a16="http://schemas.microsoft.com/office/drawing/2014/main" id="{393C5E68-6E7B-D31A-868E-07256B49BABF}"/>
              </a:ext>
            </a:extLst>
          </p:cNvPr>
          <p:cNvPicPr>
            <a:picLocks noGrp="1" noChangeAspect="1"/>
          </p:cNvPicPr>
          <p:nvPr>
            <p:ph idx="1"/>
          </p:nvPr>
        </p:nvPicPr>
        <p:blipFill>
          <a:blip r:embed="rId4"/>
          <a:stretch>
            <a:fillRect/>
          </a:stretch>
        </p:blipFill>
        <p:spPr>
          <a:xfrm>
            <a:off x="203200" y="1731963"/>
            <a:ext cx="11887200" cy="5126037"/>
          </a:xfrm>
        </p:spPr>
      </p:pic>
      <p:pic>
        <p:nvPicPr>
          <p:cNvPr id="9" name="Audio 8">
            <a:hlinkClick r:id="" action="ppaction://media"/>
            <a:extLst>
              <a:ext uri="{FF2B5EF4-FFF2-40B4-BE49-F238E27FC236}">
                <a16:creationId xmlns:a16="http://schemas.microsoft.com/office/drawing/2014/main" id="{BB583724-92E3-9BAE-BAAC-74EEF6835D7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91310852"/>
      </p:ext>
    </p:extLst>
  </p:cSld>
  <p:clrMapOvr>
    <a:masterClrMapping/>
  </p:clrMapOvr>
  <mc:AlternateContent xmlns:mc="http://schemas.openxmlformats.org/markup-compatibility/2006">
    <mc:Choice xmlns:p14="http://schemas.microsoft.com/office/powerpoint/2010/main" Requires="p14">
      <p:transition spd="slow" p14:dur="2000" advTm="32353"/>
    </mc:Choice>
    <mc:Fallback>
      <p:transition spd="slow" advTm="32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1322</TotalTime>
  <Words>226</Words>
  <Application>Microsoft Office PowerPoint</Application>
  <PresentationFormat>Widescreen</PresentationFormat>
  <Paragraphs>7</Paragraphs>
  <Slides>7</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Amasis MT Pro Black</vt:lpstr>
      <vt:lpstr>Calisto MT</vt:lpstr>
      <vt:lpstr>Wingdings 2</vt:lpstr>
      <vt:lpstr>Slate</vt:lpstr>
      <vt:lpstr>How to make an Appointment with your Advisor through EAB </vt:lpstr>
      <vt:lpstr>To schedule an appointment with your advisor once you login to EAB using your UNCP credentials you will choose the blue block saying “Get Assistance”  </vt:lpstr>
      <vt:lpstr>PowerPoint Presentation</vt:lpstr>
      <vt:lpstr>Your advisor should then appear on this screen and you will choose their name</vt:lpstr>
      <vt:lpstr>Next, you will need to fill in the information in the drop-down boxes on the left side of the screen. You would make the following selections  What type of advising appointment would you like to schedule? -Advising Service –Advising  Pick a Date- Choose the date you would like the meeting to take place Once you have done this click “Find Available Time”</vt:lpstr>
      <vt:lpstr>Now you will need to choose your day and time from your advisors' availability. If you do not see a time that works for you, then you may need to email your advisor to see if there is another option for you.</vt:lpstr>
      <vt:lpstr>Once you have chosen your day and time you are finished you will just need to click “Schedule” after completing this you have successfully made your advising appointment with your advisor</vt:lpstr>
    </vt:vector>
  </TitlesOfParts>
  <Company>UNC Pembroke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an Appointment with your Advisor through EAB </dc:title>
  <dc:creator>Makayla E. Freeman</dc:creator>
  <cp:lastModifiedBy>Makayla E. Freeman</cp:lastModifiedBy>
  <cp:revision>1</cp:revision>
  <dcterms:created xsi:type="dcterms:W3CDTF">2024-02-26T16:24:36Z</dcterms:created>
  <dcterms:modified xsi:type="dcterms:W3CDTF">2024-02-27T14:26:46Z</dcterms:modified>
</cp:coreProperties>
</file>